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5530"/>
  </p:normalViewPr>
  <p:slideViewPr>
    <p:cSldViewPr snapToGrid="0" snapToObjects="1">
      <p:cViewPr varScale="1">
        <p:scale>
          <a:sx n="104" d="100"/>
          <a:sy n="104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EDB9-685B-6841-9DFA-13E557500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6CD77-0074-A64F-B205-AB02F0DE5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9BF96-DD1E-4F4A-98CC-C2BF9387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2D32-78BE-E947-B008-9A74707F3DA3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49F5-53A8-A445-88D1-BE65ACC8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EDE07-21A3-F94F-AB18-66A8C4759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376B-6121-CD45-8312-8CEDBD734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0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E193F-3536-374A-90FF-E3477037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28AB5-4C5A-7B4C-9F82-586F67689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7F955-9DC6-114E-9D7D-ABC67513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2D32-78BE-E947-B008-9A74707F3DA3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E9EF8-AFE1-C049-A096-1740DB9D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21E91-FC01-634F-A967-0F339777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376B-6121-CD45-8312-8CEDBD734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5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C07DA8-440F-BC43-8AC9-372FFD28E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5DF11-2F03-1340-9B0A-7E376CF12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AF30D-7E99-514E-8FC4-A8A3A77A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2D32-78BE-E947-B008-9A74707F3DA3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FD32B-2BBE-694E-AAE8-187EA6B3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49FF0-945D-4C4B-9A74-60F00C62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376B-6121-CD45-8312-8CEDBD734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0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E959-04B1-4542-9453-7A30370F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41216-1B51-F847-B8B5-71815C396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3D0A3-0193-4643-860E-1B77D32E9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2D32-78BE-E947-B008-9A74707F3DA3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59313-4ADD-3848-B49C-F65319CD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2BE9C-487A-6549-8E69-8E20270C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376B-6121-CD45-8312-8CEDBD734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BB93-FF88-3043-A136-ADA99B7E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53865-E299-2841-8741-1DFC4A046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554AA-78CF-1043-AE7A-3809A816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2D32-78BE-E947-B008-9A74707F3DA3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CAF03-30BC-E64D-B64E-296CAEDB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A058E-EFAB-BC4A-BEDD-9C53D051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376B-6121-CD45-8312-8CEDBD734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9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C10E4-B470-204E-AF22-131A6BDB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2A103-96E5-F24F-A24B-7F2520D48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12A2E-1476-634B-8F15-735E29E20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E4748-6212-AA4B-A6FF-D0D9A6E2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2D32-78BE-E947-B008-9A74707F3DA3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692B5-754C-9B4E-8A93-A0975CC1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F5B48-1AB7-B942-8EAC-D1DFDED0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376B-6121-CD45-8312-8CEDBD734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7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1068-A6B0-AC49-B060-8C28894F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BD08E-0847-064B-91A0-09F556D25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6197B-7A0E-AF47-8309-9C8404396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781C3-C66D-E749-9E0D-81D9F980F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F4440-8AB6-DB4D-A755-BB77C28A8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FD1EAB-BF7B-F046-BEF8-26FF3CCC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2D32-78BE-E947-B008-9A74707F3DA3}" type="datetimeFigureOut">
              <a:rPr lang="en-US" smtClean="0"/>
              <a:t>7/28/21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6B6944-9613-FE45-B5A8-BCC7FB1D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EB8E0-E7CA-F547-99C5-243751D7A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376B-6121-CD45-8312-8CEDBD734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1DE5-9EEC-8943-95A3-2C696F25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97375-6DBE-4943-B85B-1B45F6CA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2D32-78BE-E947-B008-9A74707F3DA3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F2564-AAF5-E844-B329-4AD344DC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197AE-6256-DD40-94CD-58F52C5B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376B-6121-CD45-8312-8CEDBD734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2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39C48-ABC3-2C4A-BEE1-692708DB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2D32-78BE-E947-B008-9A74707F3DA3}" type="datetimeFigureOut">
              <a:rPr lang="en-US" smtClean="0"/>
              <a:t>7/28/21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A6E38-7BAB-9A42-A26A-73322CD5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C2A92-47C4-CF47-8441-0A417C9D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376B-6121-CD45-8312-8CEDBD734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8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AAD3-772E-AD4D-A397-CB3A866E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BB265-D36F-FD49-BF24-7F3F8F3A1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9FFF2-0C55-894E-9743-06A37B68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2DD9B-282F-CD4A-8DD0-13124AC9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2D32-78BE-E947-B008-9A74707F3DA3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C06B0-6CF5-0740-B16B-35878303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847BB-2A6C-EA4F-8433-F520F7DC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376B-6121-CD45-8312-8CEDBD734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9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0410-3804-444F-A0A0-D2355DE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0C6B9-BE88-404E-8F0A-696358E14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2635D-E39A-5B4E-8A7D-F36E8DFAF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BD67A-E4BE-AD43-BF6E-E1DD39BE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2D32-78BE-E947-B008-9A74707F3DA3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A0CC5-01F3-2A43-8247-75910DDB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C77E7-2028-4746-9B8D-0F726D03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376B-6121-CD45-8312-8CEDBD734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162FA-DBB8-F84B-9733-3CAC3109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36BEE-98E7-B747-92F5-2A95FB1FC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D10D9-B5DB-304B-85F2-ED8FC260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72D32-78BE-E947-B008-9A74707F3DA3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2706F-7F74-B34C-A448-28EA6D762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DE29B-5E9F-9F42-B23A-EF7CCECA4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2376B-6121-CD45-8312-8CEDBD734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4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imgres?imgurl=https%3A%2F%2Fedsurge.imgix.net%2Fuploads%2Fpost%2Fimage%2F12136%2F2019-1555705073.jpg%3Fauto%3Dcompress%252Cformat%26w%3D640%26h%3D259%26fit%3Dcrop&amp;imgrefurl=https%3A%2F%2Fwww.edsurge.com%2Fnews%2F2019-04-20-what-does-your-school-schedule-say-about-equity-more-than-you-think&amp;tbnid=m8HLsY01dzCrdM&amp;vet=12ahUKEwjxmePKgobyAhW6Ap0JHWTIAJIQMygCegUIARDOAQ..i&amp;docid=N0s7h7PtmWwnTM&amp;w=640&amp;h=259&amp;q=Schedule&amp;client=firefox-b-1-d&amp;ved=2ahUKEwjxmePKgobyAhW6Ap0JHWTIAJIQMygCegUIARDOA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4157-F6E6-944B-927D-31DAA01E5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48094"/>
            <a:ext cx="9144000" cy="2387600"/>
          </a:xfrm>
        </p:spPr>
        <p:txBody>
          <a:bodyPr/>
          <a:lstStyle/>
          <a:p>
            <a:r>
              <a:rPr lang="en-US" dirty="0"/>
              <a:t>RNA-seq, yet again</a:t>
            </a:r>
          </a:p>
        </p:txBody>
      </p:sp>
      <p:pic>
        <p:nvPicPr>
          <p:cNvPr id="6146" name="Picture 2" descr="Inner Sanctum of the Ninveah: Deep End Of The Pool">
            <a:extLst>
              <a:ext uri="{FF2B5EF4-FFF2-40B4-BE49-F238E27FC236}">
                <a16:creationId xmlns:a16="http://schemas.microsoft.com/office/drawing/2014/main" id="{12BBA5CB-3E03-B14E-9A9B-4D466C14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40" y="2696863"/>
            <a:ext cx="4675659" cy="350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5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ECA7-3CC0-424D-B56A-01C4AE85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and games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A4C53-A5E0-0241-984F-B2192D14C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senior bioinformation send you an email that only says:</a:t>
            </a:r>
          </a:p>
          <a:p>
            <a:endParaRPr lang="en-US" dirty="0"/>
          </a:p>
          <a:p>
            <a:r>
              <a:rPr lang="en-US" dirty="0"/>
              <a:t>/scratch/Shares/public/sread2021/</a:t>
            </a:r>
            <a:r>
              <a:rPr lang="en-US" dirty="0" err="1"/>
              <a:t>data_files</a:t>
            </a:r>
            <a:r>
              <a:rPr lang="en-US" dirty="0"/>
              <a:t>/day8/</a:t>
            </a:r>
            <a:r>
              <a:rPr lang="en-US" dirty="0" err="1"/>
              <a:t>morebamfiles</a:t>
            </a:r>
            <a:r>
              <a:rPr lang="en-US" dirty="0"/>
              <a:t>/</a:t>
            </a:r>
            <a:r>
              <a:rPr lang="en-US" dirty="0" err="1"/>
              <a:t>README.txt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fun and games — chris labrooy">
            <a:extLst>
              <a:ext uri="{FF2B5EF4-FFF2-40B4-BE49-F238E27FC236}">
                <a16:creationId xmlns:a16="http://schemas.microsoft.com/office/drawing/2014/main" id="{F432AED6-DE53-BA4C-ADA0-BF4B055E1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35" y="3564084"/>
            <a:ext cx="2329378" cy="329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3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BBBD-4E37-104B-BDA2-4DF8C794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think</a:t>
            </a:r>
          </a:p>
        </p:txBody>
      </p:sp>
      <p:pic>
        <p:nvPicPr>
          <p:cNvPr id="5122" name="Picture 2" descr="STOP &amp;amp; THINK stock illustration. Illustration of determine - 88005543">
            <a:extLst>
              <a:ext uri="{FF2B5EF4-FFF2-40B4-BE49-F238E27FC236}">
                <a16:creationId xmlns:a16="http://schemas.microsoft.com/office/drawing/2014/main" id="{42AE3619-4C88-E74A-A261-B082B2D8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805" y="1565596"/>
            <a:ext cx="6881383" cy="486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240877-3AA3-3A49-AA8F-8621DCBA329B}"/>
              </a:ext>
            </a:extLst>
          </p:cNvPr>
          <p:cNvSpPr txBox="1"/>
          <p:nvPr/>
        </p:nvSpPr>
        <p:spPr>
          <a:xfrm>
            <a:off x="8699157" y="1027906"/>
            <a:ext cx="290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programs will you use?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B6650-FE51-5946-A1EC-F60DA6BE0215}"/>
              </a:ext>
            </a:extLst>
          </p:cNvPr>
          <p:cNvSpPr txBox="1"/>
          <p:nvPr/>
        </p:nvSpPr>
        <p:spPr>
          <a:xfrm>
            <a:off x="8130746" y="305966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input files will you use?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0E7141-439C-F64F-9E3C-47360F682A4F}"/>
              </a:ext>
            </a:extLst>
          </p:cNvPr>
          <p:cNvSpPr txBox="1"/>
          <p:nvPr/>
        </p:nvSpPr>
        <p:spPr>
          <a:xfrm>
            <a:off x="8411969" y="4958834"/>
            <a:ext cx="304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will the results look like?</a:t>
            </a:r>
          </a:p>
        </p:txBody>
      </p:sp>
    </p:spTree>
    <p:extLst>
      <p:ext uri="{BB962C8B-B14F-4D97-AF65-F5344CB8AC3E}">
        <p14:creationId xmlns:p14="http://schemas.microsoft.com/office/powerpoint/2010/main" val="367393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70A21-09BD-FB43-9F6E-8CE7D0BC8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CE74D-40A4-9B41-AF8C-8AB100BA6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 min create the counts table</a:t>
            </a:r>
          </a:p>
          <a:p>
            <a:r>
              <a:rPr lang="en-US" dirty="0"/>
              <a:t>30 run DEseq2</a:t>
            </a:r>
          </a:p>
          <a:p>
            <a:r>
              <a:rPr lang="en-US" dirty="0"/>
              <a:t>15 min look at the results</a:t>
            </a:r>
          </a:p>
          <a:p>
            <a:r>
              <a:rPr lang="en-US" dirty="0"/>
              <a:t>30 min plot the fold changes</a:t>
            </a:r>
            <a:endParaRPr lang="en-US" dirty="0">
              <a:effectLst/>
              <a:hlinkClick r:id="rId2"/>
            </a:endParaRPr>
          </a:p>
          <a:p>
            <a:endParaRPr lang="en-US" dirty="0"/>
          </a:p>
        </p:txBody>
      </p:sp>
      <p:pic>
        <p:nvPicPr>
          <p:cNvPr id="7170" name="Picture 2" descr="How to Make a Monthly Work Schedule Template | Wrike">
            <a:extLst>
              <a:ext uri="{FF2B5EF4-FFF2-40B4-BE49-F238E27FC236}">
                <a16:creationId xmlns:a16="http://schemas.microsoft.com/office/drawing/2014/main" id="{734CBD88-98B1-3B46-B1EA-5AEAF699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48" y="3311610"/>
            <a:ext cx="5892651" cy="34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BBBD-4E37-104B-BDA2-4DF8C794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start the next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5E80A-7947-5649-80CE-C20125E38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Run </a:t>
            </a:r>
            <a:r>
              <a:rPr lang="en-US" dirty="0" err="1"/>
              <a:t>DEseq</a:t>
            </a:r>
            <a:r>
              <a:rPr lang="en-US" dirty="0"/>
              <a:t> on your counts table. Here is mine (since yours is probably still running – and to save compute resources, stop your job.)</a:t>
            </a:r>
          </a:p>
          <a:p>
            <a:endParaRPr lang="en-US" dirty="0"/>
          </a:p>
          <a:p>
            <a:r>
              <a:rPr lang="en-US" dirty="0"/>
              <a:t>/scratch/Shares/public/sread2021/</a:t>
            </a:r>
            <a:r>
              <a:rPr lang="en-US" dirty="0" err="1"/>
              <a:t>cookingShow</a:t>
            </a:r>
            <a:r>
              <a:rPr lang="en-US" dirty="0"/>
              <a:t>/day8/</a:t>
            </a:r>
            <a:r>
              <a:rPr lang="en-US" dirty="0" err="1"/>
              <a:t>RNAseqextras</a:t>
            </a:r>
            <a:r>
              <a:rPr lang="en-US" dirty="0"/>
              <a:t>/counts/</a:t>
            </a:r>
            <a:r>
              <a:rPr lang="en-US" dirty="0" err="1"/>
              <a:t>featureCounts.txt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Advanced students may also use </a:t>
            </a:r>
          </a:p>
          <a:p>
            <a:pPr lvl="1"/>
            <a:r>
              <a:rPr lang="en-US" dirty="0"/>
              <a:t>/scratch/Shares/public/sread2021/</a:t>
            </a:r>
            <a:r>
              <a:rPr lang="en-US" dirty="0" err="1"/>
              <a:t>cookingShow</a:t>
            </a:r>
            <a:r>
              <a:rPr lang="en-US" dirty="0"/>
              <a:t>/day8/</a:t>
            </a:r>
            <a:r>
              <a:rPr lang="en-US" dirty="0" err="1"/>
              <a:t>RNAseqextras</a:t>
            </a:r>
            <a:r>
              <a:rPr lang="en-US" dirty="0"/>
              <a:t>/counts_just21/</a:t>
            </a:r>
            <a:r>
              <a:rPr lang="en-US" dirty="0" err="1"/>
              <a:t>featureCounts.txt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Businessman Blows Whistle with Stop Sign - Vector Image">
            <a:extLst>
              <a:ext uri="{FF2B5EF4-FFF2-40B4-BE49-F238E27FC236}">
                <a16:creationId xmlns:a16="http://schemas.microsoft.com/office/drawing/2014/main" id="{AD1CD05B-A587-A945-B777-DD1059AF2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979" y="0"/>
            <a:ext cx="2800463" cy="212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9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BBBD-4E37-104B-BDA2-4DF8C794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start the next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5E80A-7947-5649-80CE-C20125E38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Which are the most significant genes? </a:t>
            </a:r>
          </a:p>
          <a:p>
            <a:r>
              <a:rPr lang="en-US" dirty="0"/>
              <a:t>What pathways do they function in?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My </a:t>
            </a:r>
            <a:r>
              <a:rPr lang="en-US" dirty="0" err="1"/>
              <a:t>DEseq</a:t>
            </a:r>
            <a:r>
              <a:rPr lang="en-US" dirty="0"/>
              <a:t> results are in: </a:t>
            </a:r>
          </a:p>
          <a:p>
            <a:pPr marL="0" indent="0">
              <a:buNone/>
            </a:pPr>
            <a:r>
              <a:rPr lang="en-US" dirty="0"/>
              <a:t>/scratch/Shares/public/sread2021/</a:t>
            </a:r>
            <a:r>
              <a:rPr lang="en-US" dirty="0" err="1"/>
              <a:t>cookingShow</a:t>
            </a:r>
            <a:r>
              <a:rPr lang="en-US" dirty="0"/>
              <a:t>/day8/</a:t>
            </a:r>
            <a:r>
              <a:rPr lang="en-US" dirty="0" err="1"/>
              <a:t>RNAseqextras</a:t>
            </a:r>
            <a:r>
              <a:rPr lang="en-US" dirty="0"/>
              <a:t>/</a:t>
            </a:r>
            <a:r>
              <a:rPr lang="en-US" dirty="0" err="1"/>
              <a:t>deseqresults</a:t>
            </a:r>
            <a:r>
              <a:rPr lang="en-US" dirty="0"/>
              <a:t>/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Advanced students may also use</a:t>
            </a:r>
          </a:p>
          <a:p>
            <a:pPr lvl="1"/>
            <a:r>
              <a:rPr lang="en-US" dirty="0"/>
              <a:t>/scratch/Shares/public/sread2021/</a:t>
            </a:r>
            <a:r>
              <a:rPr lang="en-US" dirty="0" err="1"/>
              <a:t>cookingShow</a:t>
            </a:r>
            <a:r>
              <a:rPr lang="en-US" dirty="0"/>
              <a:t>/day8/</a:t>
            </a:r>
            <a:r>
              <a:rPr lang="en-US" dirty="0" err="1"/>
              <a:t>RNAseqextras</a:t>
            </a:r>
            <a:r>
              <a:rPr lang="en-US" dirty="0"/>
              <a:t>/deseqresults_just21/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Businessman Blows Whistle with Stop Sign - Vector Image">
            <a:extLst>
              <a:ext uri="{FF2B5EF4-FFF2-40B4-BE49-F238E27FC236}">
                <a16:creationId xmlns:a16="http://schemas.microsoft.com/office/drawing/2014/main" id="{C742F7E6-E8C0-CD44-9ED0-E1AE00157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612" y="160638"/>
            <a:ext cx="2800463" cy="212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41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BBBD-4E37-104B-BDA2-4DF8C794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start the next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5E80A-7947-5649-80CE-C20125E38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Plot the chr21 genes fold change (probably easier in RStudio)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My </a:t>
            </a:r>
            <a:r>
              <a:rPr lang="en-US" dirty="0" err="1"/>
              <a:t>DEseq</a:t>
            </a:r>
            <a:r>
              <a:rPr lang="en-US" dirty="0"/>
              <a:t> results are in: </a:t>
            </a:r>
          </a:p>
          <a:p>
            <a:pPr marL="0" indent="0">
              <a:buNone/>
            </a:pPr>
            <a:r>
              <a:rPr lang="en-US" dirty="0"/>
              <a:t>/scratch/Shares/public/sread2021/</a:t>
            </a:r>
            <a:r>
              <a:rPr lang="en-US" dirty="0" err="1"/>
              <a:t>cookingShow</a:t>
            </a:r>
            <a:r>
              <a:rPr lang="en-US" dirty="0"/>
              <a:t>/day8/</a:t>
            </a:r>
            <a:r>
              <a:rPr lang="en-US" dirty="0" err="1"/>
              <a:t>RNAseqextras</a:t>
            </a:r>
            <a:r>
              <a:rPr lang="en-US" dirty="0"/>
              <a:t>/</a:t>
            </a:r>
            <a:r>
              <a:rPr lang="en-US" dirty="0" err="1"/>
              <a:t>deseqresults</a:t>
            </a:r>
            <a:r>
              <a:rPr lang="en-US" dirty="0"/>
              <a:t>/</a:t>
            </a:r>
            <a:r>
              <a:rPr lang="en-US" dirty="0" err="1"/>
              <a:t>all_results.csv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Advanced students may also use</a:t>
            </a:r>
          </a:p>
          <a:p>
            <a:pPr lvl="1"/>
            <a:r>
              <a:rPr lang="en-US" dirty="0"/>
              <a:t>/scratch/Shares/public/sread2021/</a:t>
            </a:r>
            <a:r>
              <a:rPr lang="en-US" dirty="0" err="1"/>
              <a:t>cookingShow</a:t>
            </a:r>
            <a:r>
              <a:rPr lang="en-US" dirty="0"/>
              <a:t>/day8/</a:t>
            </a:r>
            <a:r>
              <a:rPr lang="en-US" dirty="0" err="1"/>
              <a:t>RNAseqextras</a:t>
            </a:r>
            <a:r>
              <a:rPr lang="en-US" dirty="0"/>
              <a:t>/deseqresults_just21/</a:t>
            </a:r>
            <a:r>
              <a:rPr lang="en-US" dirty="0" err="1"/>
              <a:t>all_results.csv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Businessman Blows Whistle with Stop Sign - Vector Image">
            <a:extLst>
              <a:ext uri="{FF2B5EF4-FFF2-40B4-BE49-F238E27FC236}">
                <a16:creationId xmlns:a16="http://schemas.microsoft.com/office/drawing/2014/main" id="{ACC240BF-ABCD-1247-9F7C-012A28E63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612" y="160638"/>
            <a:ext cx="2800463" cy="212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522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307</Words>
  <Application>Microsoft Macintosh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RNA-seq, yet again</vt:lpstr>
      <vt:lpstr>Fun and games </vt:lpstr>
      <vt:lpstr>Stop and think</vt:lpstr>
      <vt:lpstr>Schedule</vt:lpstr>
      <vt:lpstr>Stop and start the next section</vt:lpstr>
      <vt:lpstr>Stop and start the next section</vt:lpstr>
      <vt:lpstr>Stop and start the next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RNA-seq, yet again</dc:title>
  <dc:creator>Mary Ann Allen</dc:creator>
  <cp:lastModifiedBy>Mary Ann Allen</cp:lastModifiedBy>
  <cp:revision>4</cp:revision>
  <dcterms:created xsi:type="dcterms:W3CDTF">2021-07-28T13:28:29Z</dcterms:created>
  <dcterms:modified xsi:type="dcterms:W3CDTF">2021-07-28T14:55:05Z</dcterms:modified>
</cp:coreProperties>
</file>