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0" r:id="rId3"/>
    <p:sldId id="256" r:id="rId4"/>
    <p:sldId id="257" r:id="rId5"/>
    <p:sldId id="262" r:id="rId6"/>
    <p:sldId id="259" r:id="rId7"/>
    <p:sldId id="258" r:id="rId8"/>
    <p:sldId id="261" r:id="rId9"/>
    <p:sldId id="264" r:id="rId10"/>
    <p:sldId id="265" r:id="rId11"/>
    <p:sldId id="260" r:id="rId12"/>
    <p:sldId id="266" r:id="rId13"/>
    <p:sldId id="263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5559"/>
  </p:normalViewPr>
  <p:slideViewPr>
    <p:cSldViewPr snapToGrid="0" snapToObjects="1">
      <p:cViewPr>
        <p:scale>
          <a:sx n="100" d="100"/>
          <a:sy n="100" d="100"/>
        </p:scale>
        <p:origin x="6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8B41-BBB6-414F-996C-CFF0410FC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16366-85B2-2543-8B2C-4FE5A4254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BC7DC-3911-4541-9740-41B6BE36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D3EE4-405A-6947-83EC-DD6444E8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2BF13-B3E0-584D-8EB2-CF8A615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B617-F920-924E-A20B-97AB2793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42E24-D934-AB41-9600-749D215DE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70009-5E7B-0C4D-AC7C-FECCC76E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58CC-9A66-534B-B225-DFFDC2BC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FA64-FFEF-FD42-9818-C38AF440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D29C5-77ED-EF4A-A0CD-881580988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64A32-DDD8-5444-AA91-055AF3F8B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EF9C-72E0-8645-BB47-3D4AC726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CE89-D3FE-4641-88C8-75489524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ED49E-C236-DA4A-AEF8-1D19DCC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1267-6E30-824B-9A58-B76DA09E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353C0-4FAE-DE4B-B34A-9838D96D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00873-0243-E849-98C2-60AF0E90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A253-1CE7-8644-B072-98945D0F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896A5-E38B-C249-A0D1-73967C36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BD793-3FD0-8640-A212-1C0C8DB5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CAD85-B663-8148-B904-DA85E8805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31B93-2E9C-FD4F-B15D-9D00BBC9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C39-1310-5144-8844-EEC1461A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DBE6F-0DEB-A843-88FC-BC768588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ED34-F4C1-9B44-A82C-FB3563B1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9293-2120-BC4A-ADE2-18E001B93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6BD94-BBCD-C448-9F1F-C6E3EE4A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316DD-9EEC-7D46-BB2B-6B67746B8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47EF3-4E2B-D147-9AE2-C0960B66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B3EC-8B94-E547-B343-5DE1CFE71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B6F9-20D4-1F49-8A07-1AD41705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2426-642B-6849-9C60-477F67A5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37E1D-E1E2-294E-AFE7-70719D6F6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47A00-51E4-C24D-A68C-D8CD33C5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2F718-F99E-F54D-9C66-6D8E272C3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2A12F-E6F1-9142-8757-91D33BBC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E86BC-AC79-6D4D-90B3-92EE077B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77D31-B1AD-1E46-8BED-816BDE7C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CE96A-C1EC-7741-9314-BC4087DD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9A11F-264A-2449-996E-5DF6EBB6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070FE-BB7B-2142-8F28-EF879146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0165A-DB9A-204E-8BEA-647002C1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92195-7EAF-EA4D-A253-36AF6225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0DC29-47E1-FB46-814A-2C03F014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F9068-610A-7440-8A6D-C5A7CF44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7D7B-AEF5-7744-AC59-00A04C46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FC825-5D0C-7747-B5AD-11E92AB5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A4D0-E587-3846-905A-580B8BC1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C30C6-44A8-3543-BE53-A477C3B7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75B9A-25A6-D049-B92B-D63B151E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25AD-4250-8640-BFD0-0D1F96FC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7293-E2E6-5E4E-8B44-85F2D674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3E2C0-E87C-4E45-8C81-EE169ACCD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AE9BE-CB68-B747-B96A-B7C8A77A1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65E00-2FE9-684A-AD7F-12D23F65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C854E-5CBA-1B43-831D-C1FDC36D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B027D-8ED0-EE45-812C-6ABEC0B0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98DD60-3F54-2040-90E2-669AEB27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45FD2-3F2F-0246-8939-264D365C5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F764-1714-894E-B42C-F14302FD6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2E68-8CDD-C14B-A02D-8089384D377B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1101-7AE9-2D40-B5C8-2DE30543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369D-9588-EA4D-A0CD-D7EAB48E1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5F4F-1223-F14A-BA87-AFF8E6CA3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5A9-687E-174F-8E8A-A712C25F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9E03-E085-1947-9659-BC2C882C3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ip Hip Hooray It&amp;#39;s the last Day: Blank Lined Notebook Journal, Notebook  Gift 100 pages 8.5 x 11&amp;#39;&amp;#39; Blank Lined Journal - Notebook &amp;amp; Planner - for  Journalism, Notes, Composition Book by NOT A BOOK">
            <a:extLst>
              <a:ext uri="{FF2B5EF4-FFF2-40B4-BE49-F238E27FC236}">
                <a16:creationId xmlns:a16="http://schemas.microsoft.com/office/drawing/2014/main" id="{B8A59276-FBED-7249-94C5-F874CD6A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889000"/>
            <a:ext cx="39243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0FC-677F-8143-826C-810D3416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What do these tools do?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0BAD-A978-0043-B1B8-FFB96881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elvetica" pitchFamily="2" charset="0"/>
              </a:rPr>
              <a:t>Bedtools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Hisat2</a:t>
            </a:r>
            <a:endParaRPr lang="en-US" dirty="0">
              <a:latin typeface="Helvetica" pitchFamily="2" charset="0"/>
              <a:ea typeface="Calibri" panose="020F0502020204030204" pitchFamily="34" charset="0"/>
              <a:cs typeface="Helvetica" pitchFamily="2" charset="0"/>
            </a:endParaRPr>
          </a:p>
          <a:p>
            <a:r>
              <a:rPr lang="en-US" dirty="0" err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Fastqc</a:t>
            </a:r>
            <a:endParaRPr lang="en-US" dirty="0">
              <a:latin typeface="Helvetica" pitchFamily="2" charset="0"/>
              <a:ea typeface="Calibri" panose="020F0502020204030204" pitchFamily="34" charset="0"/>
              <a:cs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Trimmomatic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Macs2</a:t>
            </a:r>
          </a:p>
          <a:p>
            <a:r>
              <a:rPr lang="en-US" dirty="0">
                <a:latin typeface="Helvetica" pitchFamily="2" charset="0"/>
              </a:rPr>
              <a:t>HMMRATAC</a:t>
            </a:r>
          </a:p>
          <a:p>
            <a:r>
              <a:rPr lang="en-US" dirty="0" err="1">
                <a:latin typeface="Helvetica" pitchFamily="2" charset="0"/>
              </a:rPr>
              <a:t>Samtools</a:t>
            </a:r>
            <a:endParaRPr lang="en-US" dirty="0">
              <a:latin typeface="Helvetica" pitchFamily="2" charset="0"/>
            </a:endParaRPr>
          </a:p>
          <a:p>
            <a:r>
              <a:rPr lang="en-US" dirty="0"/>
              <a:t>R </a:t>
            </a:r>
            <a:r>
              <a:rPr lang="en-US" dirty="0" err="1"/>
              <a:t>ggplot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6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533D-D613-2740-A695-8468949A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look at my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3332-9D21-8547-9C12-965BD5544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Looking at the files themselves</a:t>
            </a:r>
          </a:p>
          <a:p>
            <a:pPr lvl="1"/>
            <a:r>
              <a:rPr lang="en-US" dirty="0" err="1"/>
              <a:t>Fasta</a:t>
            </a:r>
            <a:endParaRPr lang="en-US" dirty="0"/>
          </a:p>
          <a:p>
            <a:pPr lvl="1"/>
            <a:r>
              <a:rPr lang="en-US" dirty="0" err="1"/>
              <a:t>Fastq</a:t>
            </a:r>
            <a:endParaRPr lang="en-US" dirty="0"/>
          </a:p>
          <a:p>
            <a:pPr lvl="1"/>
            <a:r>
              <a:rPr lang="en-US" dirty="0" err="1"/>
              <a:t>Bams</a:t>
            </a:r>
            <a:endParaRPr lang="en-US" dirty="0"/>
          </a:p>
          <a:p>
            <a:pPr lvl="1"/>
            <a:r>
              <a:rPr lang="en-US" dirty="0" err="1"/>
              <a:t>Bedgraphs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7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0FC-677F-8143-826C-810D3416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Why isn’t this easy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BF77D-4573-3B4C-A94C-D4645897E4C5}"/>
              </a:ext>
            </a:extLst>
          </p:cNvPr>
          <p:cNvSpPr txBox="1"/>
          <p:nvPr/>
        </p:nvSpPr>
        <p:spPr>
          <a:xfrm>
            <a:off x="1316736" y="2682240"/>
            <a:ext cx="31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than one way to get there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99738-8E12-D046-92CE-1342FFC8D30C}"/>
              </a:ext>
            </a:extLst>
          </p:cNvPr>
          <p:cNvSpPr txBox="1"/>
          <p:nvPr/>
        </p:nvSpPr>
        <p:spPr>
          <a:xfrm>
            <a:off x="1316736" y="1632466"/>
            <a:ext cx="751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Pipelines: Greater than 80% of projects require custom processes and scripts!!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C7D24-056F-0A4F-A215-D57A816D686B}"/>
              </a:ext>
            </a:extLst>
          </p:cNvPr>
          <p:cNvSpPr/>
          <p:nvPr/>
        </p:nvSpPr>
        <p:spPr>
          <a:xfrm>
            <a:off x="2733048" y="3429000"/>
            <a:ext cx="6715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/presentation/d/1N4ciL6tjzoBPGcNmEqh4jIZBqrw2uQ1HgTrqeuLmjxg/</a:t>
            </a:r>
            <a:r>
              <a:rPr lang="en-US" dirty="0" err="1"/>
              <a:t>edit#slide</a:t>
            </a:r>
            <a:r>
              <a:rPr lang="en-US" dirty="0"/>
              <a:t>=id.ge66f35bd8b_0_48</a:t>
            </a:r>
          </a:p>
        </p:txBody>
      </p:sp>
    </p:spTree>
    <p:extLst>
      <p:ext uri="{BB962C8B-B14F-4D97-AF65-F5344CB8AC3E}">
        <p14:creationId xmlns:p14="http://schemas.microsoft.com/office/powerpoint/2010/main" val="34761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0FC-677F-8143-826C-810D3416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What can I use to compare chip and RNA-seq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0BAD-A978-0043-B1B8-FFB968814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Bedtools</a:t>
            </a:r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 </a:t>
            </a:r>
          </a:p>
          <a:p>
            <a:pPr lvl="1"/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Closest</a:t>
            </a:r>
          </a:p>
          <a:p>
            <a:pPr lvl="1"/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Intersect</a:t>
            </a:r>
          </a:p>
          <a:p>
            <a:pPr lvl="1"/>
            <a:r>
              <a:rPr lang="en-US" dirty="0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window</a:t>
            </a:r>
          </a:p>
          <a:p>
            <a:pPr lvl="1"/>
            <a:r>
              <a:rPr lang="en-US" dirty="0" err="1">
                <a:latin typeface="Helvetica" pitchFamily="2" charset="0"/>
                <a:ea typeface="Calibri" panose="020F0502020204030204" pitchFamily="34" charset="0"/>
                <a:cs typeface="Helvetica" pitchFamily="2" charset="0"/>
              </a:rPr>
              <a:t>jaccard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2C480-AED6-8F4E-81C3-C9ED9733C6BB}"/>
              </a:ext>
            </a:extLst>
          </p:cNvPr>
          <p:cNvSpPr/>
          <p:nvPr/>
        </p:nvSpPr>
        <p:spPr>
          <a:xfrm>
            <a:off x="838200" y="4998135"/>
            <a:ext cx="1008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/scratch/Shares/public/sread2021/scripts/day10/</a:t>
            </a:r>
            <a:r>
              <a:rPr lang="en-US" dirty="0" err="1"/>
              <a:t>bedtools_and_expectation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5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A2C7-0F73-D144-B7EE-ACB9A891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the </a:t>
            </a:r>
            <a:r>
              <a:rPr lang="en-US" dirty="0" err="1"/>
              <a:t>DnA</a:t>
            </a:r>
            <a:r>
              <a:rPr lang="en-US" dirty="0"/>
              <a:t> Lab and BIT!!!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26DCF-1CFF-4044-BB74-79FE7FFB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150503"/>
            <a:ext cx="6629400" cy="3461321"/>
          </a:xfrm>
          <a:prstGeom prst="rect">
            <a:avLst/>
          </a:prstGeom>
        </p:spPr>
      </p:pic>
      <p:pic>
        <p:nvPicPr>
          <p:cNvPr id="2050" name="Picture 2" descr="BioFrontiers Institute | University of Colorado Boulder">
            <a:extLst>
              <a:ext uri="{FF2B5EF4-FFF2-40B4-BE49-F238E27FC236}">
                <a16:creationId xmlns:a16="http://schemas.microsoft.com/office/drawing/2014/main" id="{C6557A46-445D-A648-9B54-86E7045D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420316"/>
            <a:ext cx="6553200" cy="13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5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82AC-17C6-5F46-B96C-F09729C9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Genewiz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F8F4B-202E-F54A-B39F-DC487CD4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just for sequencing plasmids</a:t>
            </a:r>
          </a:p>
        </p:txBody>
      </p:sp>
    </p:spTree>
    <p:extLst>
      <p:ext uri="{BB962C8B-B14F-4D97-AF65-F5344CB8AC3E}">
        <p14:creationId xmlns:p14="http://schemas.microsoft.com/office/powerpoint/2010/main" val="123645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62B8-3990-574D-A223-9ABA7717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am I going to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15ABB-6AA7-AC4E-96CC-F974204FA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</a:t>
            </a:r>
          </a:p>
          <a:p>
            <a:pPr marL="0" indent="0">
              <a:buNone/>
            </a:pPr>
            <a:r>
              <a:rPr lang="en-US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43637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D287-FE33-3C42-BD7F-DB2C306B3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 make a for loop</a:t>
            </a:r>
            <a:br>
              <a:rPr lang="en-US" dirty="0"/>
            </a:br>
            <a:r>
              <a:rPr lang="en-US" dirty="0"/>
              <a:t>(serial)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39F4C-0C66-8B4A-914E-DA0474E302B3}"/>
              </a:ext>
            </a:extLst>
          </p:cNvPr>
          <p:cNvSpPr/>
          <p:nvPr/>
        </p:nvSpPr>
        <p:spPr>
          <a:xfrm>
            <a:off x="2726762" y="5412471"/>
            <a:ext cx="6967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/scratch/Shares/public/sread2021/scripts/</a:t>
            </a:r>
            <a:r>
              <a:rPr lang="en-US" dirty="0" err="1"/>
              <a:t>aforloop.sh</a:t>
            </a:r>
            <a:endParaRPr lang="en-US" dirty="0"/>
          </a:p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D287-FE33-3C42-BD7F-DB2C306B3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 make a for loop</a:t>
            </a:r>
            <a:br>
              <a:rPr lang="en-US" dirty="0"/>
            </a:br>
            <a:r>
              <a:rPr lang="en-US" dirty="0"/>
              <a:t>(parallel)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F39F4C-0C66-8B4A-914E-DA0474E302B3}"/>
              </a:ext>
            </a:extLst>
          </p:cNvPr>
          <p:cNvSpPr/>
          <p:nvPr/>
        </p:nvSpPr>
        <p:spPr>
          <a:xfrm>
            <a:off x="1689152" y="5278359"/>
            <a:ext cx="8813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/scratch/Shares/public/sread2021/scripts/day10/</a:t>
            </a:r>
            <a:r>
              <a:rPr lang="en-US" dirty="0" err="1"/>
              <a:t>downloadfromgeo</a:t>
            </a:r>
            <a:r>
              <a:rPr lang="en-US" dirty="0"/>
              <a:t>/</a:t>
            </a:r>
            <a:r>
              <a:rPr lang="en-US" dirty="0" err="1"/>
              <a:t>downloadafastq.sbatch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6373B-A9E4-2C46-A8E2-A1F4426986B7}"/>
              </a:ext>
            </a:extLst>
          </p:cNvPr>
          <p:cNvSpPr/>
          <p:nvPr/>
        </p:nvSpPr>
        <p:spPr>
          <a:xfrm>
            <a:off x="1780592" y="4869927"/>
            <a:ext cx="805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/scratch/Shares/public/sread2021/scripts/day10/</a:t>
            </a:r>
            <a:r>
              <a:rPr lang="en-US" dirty="0" err="1"/>
              <a:t>downloadfromgeo</a:t>
            </a:r>
            <a:r>
              <a:rPr lang="en-US" dirty="0"/>
              <a:t>/</a:t>
            </a:r>
            <a:r>
              <a:rPr lang="en-US" dirty="0" err="1"/>
              <a:t>downloadall.sh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1118-55E7-6D4C-AE69-35F658E7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I do with Deseq2 results?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4D94-D47D-2340-B65B-3AA6CC50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Rscript</a:t>
            </a:r>
            <a:r>
              <a:rPr lang="en-US" dirty="0"/>
              <a:t> to pull out all genes vs. sig genes (Mary)</a:t>
            </a:r>
          </a:p>
          <a:p>
            <a:pPr lvl="1"/>
            <a:r>
              <a:rPr lang="en-US" dirty="0" err="1"/>
              <a:t>Enrichr</a:t>
            </a:r>
            <a:r>
              <a:rPr lang="en-US" dirty="0"/>
              <a:t> (Jesse) </a:t>
            </a:r>
          </a:p>
          <a:p>
            <a:pPr lvl="1"/>
            <a:r>
              <a:rPr lang="en-US" dirty="0"/>
              <a:t>DAVID GO (Jesse)</a:t>
            </a:r>
          </a:p>
          <a:p>
            <a:pPr lvl="1"/>
            <a:r>
              <a:rPr lang="en-US" dirty="0"/>
              <a:t>GSEA (Zach)</a:t>
            </a:r>
          </a:p>
          <a:p>
            <a:pPr lvl="1"/>
            <a:r>
              <a:rPr lang="en-US" dirty="0"/>
              <a:t>Single cell sequencing gene (Jesse)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DDD5-81CD-5746-8DFC-1721145F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public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7018-6B33-1E4C-97D1-1CB04D0D9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1"/>
            <a:r>
              <a:rPr lang="en-US" dirty="0"/>
              <a:t>Everywhere!!!</a:t>
            </a:r>
          </a:p>
          <a:p>
            <a:pPr lvl="2"/>
            <a:r>
              <a:rPr lang="en-US" dirty="0"/>
              <a:t>Allen lab useful tools blog post</a:t>
            </a:r>
          </a:p>
          <a:p>
            <a:pPr lvl="3"/>
            <a:r>
              <a:rPr lang="en-US" dirty="0"/>
              <a:t>ATACseq and Chip-seq=Cistrome (http://cistrome.org/db/#/)</a:t>
            </a:r>
          </a:p>
          <a:p>
            <a:pPr lvl="3"/>
            <a:r>
              <a:rPr lang="en-US" dirty="0"/>
              <a:t>GEO NIH</a:t>
            </a:r>
          </a:p>
          <a:p>
            <a:pPr lvl="3"/>
            <a:r>
              <a:rPr lang="en-US" dirty="0" err="1"/>
              <a:t>Gtex</a:t>
            </a:r>
            <a:r>
              <a:rPr lang="en-US" dirty="0"/>
              <a:t> (RNA-seq)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6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DDD5-81CD-5746-8DFC-1721145F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download public data </a:t>
            </a:r>
            <a:r>
              <a:rPr lang="en-US" dirty="0" err="1"/>
              <a:t>fastqs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7018-6B33-1E4C-97D1-1CB04D0D9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you need a SRR#</a:t>
            </a:r>
          </a:p>
          <a:p>
            <a:pPr lvl="1"/>
            <a:r>
              <a:rPr lang="en-US" dirty="0"/>
              <a:t>Search NIH GEO for anything you want (https://</a:t>
            </a:r>
            <a:r>
              <a:rPr lang="en-US" dirty="0" err="1"/>
              <a:t>www.ncbi.nlm.nih.gov</a:t>
            </a:r>
            <a:r>
              <a:rPr lang="en-US" dirty="0"/>
              <a:t>/geo/)</a:t>
            </a:r>
          </a:p>
          <a:p>
            <a:pPr lvl="2"/>
            <a:r>
              <a:rPr lang="en-US" dirty="0"/>
              <a:t>Find a SRP#, a SRR#, or a SRX#</a:t>
            </a:r>
          </a:p>
          <a:p>
            <a:pPr lvl="1"/>
            <a:r>
              <a:rPr lang="en-US" dirty="0"/>
              <a:t>Search NIH SRA Run Selector for the number you found at geo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/Traces/study/</a:t>
            </a:r>
          </a:p>
          <a:p>
            <a:endParaRPr lang="en-US" dirty="0"/>
          </a:p>
          <a:p>
            <a:r>
              <a:rPr lang="en-US" dirty="0"/>
              <a:t>/scratch/Shares/public/sread2021/scripts/day10/</a:t>
            </a:r>
            <a:r>
              <a:rPr lang="en-US" dirty="0" err="1"/>
              <a:t>downloadfromgeo</a:t>
            </a:r>
            <a:r>
              <a:rPr lang="en-US" dirty="0"/>
              <a:t>/</a:t>
            </a:r>
            <a:r>
              <a:rPr lang="en-US" dirty="0" err="1"/>
              <a:t>download_singleSRR.sh</a:t>
            </a:r>
            <a:endParaRPr lang="en-US" dirty="0"/>
          </a:p>
          <a:p>
            <a:pPr lvl="1"/>
            <a:r>
              <a:rPr lang="en-US" dirty="0"/>
              <a:t>#split-3 flag essential!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FE1F-718B-2544-9595-7C3CF0C6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Convert my bam to a smaller file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79B1-AEB1-6343-A714-5E676EA11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Bam to </a:t>
            </a:r>
            <a:r>
              <a:rPr lang="en-US" dirty="0" err="1"/>
              <a:t>begraph</a:t>
            </a:r>
            <a:r>
              <a:rPr lang="en-US" dirty="0"/>
              <a:t> (</a:t>
            </a:r>
            <a:r>
              <a:rPr lang="en-US" dirty="0" err="1"/>
              <a:t>genomecoveragebed</a:t>
            </a:r>
            <a:r>
              <a:rPr lang="en-US" dirty="0"/>
              <a:t>)</a:t>
            </a:r>
          </a:p>
          <a:p>
            <a:r>
              <a:rPr lang="en-US" dirty="0"/>
              <a:t>Adjust for millions mapped (custom script)</a:t>
            </a:r>
          </a:p>
          <a:p>
            <a:r>
              <a:rPr lang="en-US" dirty="0" err="1"/>
              <a:t>Igvtools</a:t>
            </a:r>
            <a:r>
              <a:rPr lang="en-US" dirty="0"/>
              <a:t> (</a:t>
            </a:r>
            <a:r>
              <a:rPr lang="en-US" dirty="0" err="1"/>
              <a:t>toTDF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ACAA8-54A3-F443-B34A-02E90AE6E407}"/>
              </a:ext>
            </a:extLst>
          </p:cNvPr>
          <p:cNvSpPr/>
          <p:nvPr/>
        </p:nvSpPr>
        <p:spPr>
          <a:xfrm>
            <a:off x="203200" y="4096435"/>
            <a:ext cx="10299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/scratch/Shares/public/sread2021/scripts/day10/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bamtotdf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bamtotdfpaired.sh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3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F282-76B0-E349-96CC-4D762563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 super computer in boulder/</a:t>
            </a:r>
            <a:r>
              <a:rPr lang="en-US" dirty="0" err="1"/>
              <a:t>denver</a:t>
            </a:r>
            <a:r>
              <a:rPr lang="en-US" dirty="0"/>
              <a:t>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4BBA-A606-8D46-A0B8-D20E06EC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57416-54A3-1F47-8C36-422E4B8D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66950"/>
            <a:ext cx="11887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0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442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Menlo</vt:lpstr>
      <vt:lpstr>Office Theme</vt:lpstr>
      <vt:lpstr>Day 10</vt:lpstr>
      <vt:lpstr>What am I going to do now</vt:lpstr>
      <vt:lpstr>How do I make a for loop (serial)</vt:lpstr>
      <vt:lpstr>How do I make a for loop (parallel)</vt:lpstr>
      <vt:lpstr>What do I do with Deseq2 results? </vt:lpstr>
      <vt:lpstr>Where can I find public data?</vt:lpstr>
      <vt:lpstr>How do I download public data fastqs?</vt:lpstr>
      <vt:lpstr>How do I Convert my bam to a smaller file type</vt:lpstr>
      <vt:lpstr>Accessing a super computer in boulder/denver campus</vt:lpstr>
      <vt:lpstr>What do these tools do?</vt:lpstr>
      <vt:lpstr>How do look at my files?</vt:lpstr>
      <vt:lpstr>Why isn’t this easy</vt:lpstr>
      <vt:lpstr>What can I use to compare chip and RNA-seq</vt:lpstr>
      <vt:lpstr>Thank you to the DnA Lab and BIT!!!</vt:lpstr>
      <vt:lpstr>Genewiz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make a for loop (serial)</dc:title>
  <dc:creator>Mary Ann Allen</dc:creator>
  <cp:lastModifiedBy>Mary Ann Allen</cp:lastModifiedBy>
  <cp:revision>7</cp:revision>
  <dcterms:created xsi:type="dcterms:W3CDTF">2021-07-30T04:09:09Z</dcterms:created>
  <dcterms:modified xsi:type="dcterms:W3CDTF">2021-07-30T15:08:18Z</dcterms:modified>
</cp:coreProperties>
</file>