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8"/>
    <p:restoredTop sz="93267"/>
  </p:normalViewPr>
  <p:slideViewPr>
    <p:cSldViewPr snapToGrid="0" snapToObjects="1">
      <p:cViewPr varScale="1">
        <p:scale>
          <a:sx n="66" d="100"/>
          <a:sy n="66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573399-EA7E-7645-AFD8-C0A1D0712B04}" type="doc">
      <dgm:prSet loTypeId="urn:microsoft.com/office/officeart/2005/8/layout/process5" loCatId="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5766035-499A-7F42-8C76-377861D8C7D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Map</a:t>
          </a:r>
        </a:p>
      </dgm:t>
    </dgm:pt>
    <dgm:pt modelId="{30D3A80F-A331-9C4C-B7BA-F2F33C63FB14}" type="parTrans" cxnId="{2BB8C1BC-4E45-3D48-94CA-50AF2F2F8945}">
      <dgm:prSet/>
      <dgm:spPr/>
      <dgm:t>
        <a:bodyPr/>
        <a:lstStyle/>
        <a:p>
          <a:endParaRPr lang="en-US"/>
        </a:p>
      </dgm:t>
    </dgm:pt>
    <dgm:pt modelId="{E84315BB-0E5D-964E-8DDB-EE7D10B6FAFD}" type="sibTrans" cxnId="{2BB8C1BC-4E45-3D48-94CA-50AF2F2F8945}">
      <dgm:prSet/>
      <dgm:spPr/>
      <dgm:t>
        <a:bodyPr/>
        <a:lstStyle/>
        <a:p>
          <a:endParaRPr lang="en-US"/>
        </a:p>
      </dgm:t>
    </dgm:pt>
    <dgm:pt modelId="{F66B685A-C25B-3844-B64C-A869C59B5208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Convert to sorted bam</a:t>
          </a:r>
        </a:p>
      </dgm:t>
    </dgm:pt>
    <dgm:pt modelId="{9FC84F77-2889-B44F-AAE0-F7AE984813C6}" type="parTrans" cxnId="{7D8C70BD-74D0-AE42-B486-7FDF53735CCE}">
      <dgm:prSet/>
      <dgm:spPr/>
      <dgm:t>
        <a:bodyPr/>
        <a:lstStyle/>
        <a:p>
          <a:endParaRPr lang="en-US"/>
        </a:p>
      </dgm:t>
    </dgm:pt>
    <dgm:pt modelId="{B0416D80-5797-4F41-ACA7-B9860A657013}" type="sibTrans" cxnId="{7D8C70BD-74D0-AE42-B486-7FDF53735CCE}">
      <dgm:prSet/>
      <dgm:spPr/>
      <dgm:t>
        <a:bodyPr/>
        <a:lstStyle/>
        <a:p>
          <a:endParaRPr lang="en-US"/>
        </a:p>
      </dgm:t>
    </dgm:pt>
    <dgm:pt modelId="{7039AF72-36F5-5344-988D-BA662F2C9F3A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re-align</a:t>
          </a:r>
        </a:p>
      </dgm:t>
    </dgm:pt>
    <dgm:pt modelId="{56405DAA-DA43-3646-B4FB-6F8B10006ADA}" type="parTrans" cxnId="{8443F8DD-2032-4842-A490-83E5F4042DC2}">
      <dgm:prSet/>
      <dgm:spPr/>
      <dgm:t>
        <a:bodyPr/>
        <a:lstStyle/>
        <a:p>
          <a:endParaRPr lang="en-US"/>
        </a:p>
      </dgm:t>
    </dgm:pt>
    <dgm:pt modelId="{7C75845F-7CD7-BF40-883B-789BAA9B69E3}" type="sibTrans" cxnId="{8443F8DD-2032-4842-A490-83E5F4042DC2}">
      <dgm:prSet/>
      <dgm:spPr/>
      <dgm:t>
        <a:bodyPr/>
        <a:lstStyle/>
        <a:p>
          <a:endParaRPr lang="en-US"/>
        </a:p>
      </dgm:t>
    </dgm:pt>
    <dgm:pt modelId="{732A5021-24CD-D147-9C75-A7E23D8D5227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adjust </a:t>
          </a:r>
          <a:r>
            <a:rPr lang="en-US" dirty="0" err="1"/>
            <a:t>qual</a:t>
          </a:r>
          <a:r>
            <a:rPr lang="en-US" dirty="0"/>
            <a:t> scores</a:t>
          </a:r>
        </a:p>
      </dgm:t>
    </dgm:pt>
    <dgm:pt modelId="{DAA0526C-7338-5443-86FB-FD7D5D5C53CA}" type="parTrans" cxnId="{0E2BCB9A-9188-B940-BAE8-92C07181585F}">
      <dgm:prSet/>
      <dgm:spPr/>
      <dgm:t>
        <a:bodyPr/>
        <a:lstStyle/>
        <a:p>
          <a:endParaRPr lang="en-US"/>
        </a:p>
      </dgm:t>
    </dgm:pt>
    <dgm:pt modelId="{4473AB67-04D1-6641-B0BF-65992A680C91}" type="sibTrans" cxnId="{0E2BCB9A-9188-B940-BAE8-92C07181585F}">
      <dgm:prSet/>
      <dgm:spPr/>
      <dgm:t>
        <a:bodyPr/>
        <a:lstStyle/>
        <a:p>
          <a:endParaRPr lang="en-US"/>
        </a:p>
      </dgm:t>
    </dgm:pt>
    <dgm:pt modelId="{CFAD645F-B71A-4E40-9002-2A609AE7742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sort by coordinates</a:t>
          </a:r>
        </a:p>
      </dgm:t>
    </dgm:pt>
    <dgm:pt modelId="{A5B480F5-BEED-7445-8C00-A73FA1619C81}" type="parTrans" cxnId="{530E2DA0-39C4-1A46-9145-0E1D417FCABC}">
      <dgm:prSet/>
      <dgm:spPr/>
      <dgm:t>
        <a:bodyPr/>
        <a:lstStyle/>
        <a:p>
          <a:endParaRPr lang="en-US"/>
        </a:p>
      </dgm:t>
    </dgm:pt>
    <dgm:pt modelId="{710E8F9A-39A5-7B48-A771-B2F78E0F1216}" type="sibTrans" cxnId="{530E2DA0-39C4-1A46-9145-0E1D417FCABC}">
      <dgm:prSet/>
      <dgm:spPr/>
      <dgm:t>
        <a:bodyPr/>
        <a:lstStyle/>
        <a:p>
          <a:endParaRPr lang="en-US"/>
        </a:p>
      </dgm:t>
    </dgm:pt>
    <dgm:pt modelId="{8D1488C1-759C-7E42-BB68-B51758F8608B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identify regions</a:t>
          </a:r>
        </a:p>
      </dgm:t>
    </dgm:pt>
    <dgm:pt modelId="{CF386FDE-698D-4E44-A1A1-663269E4E760}" type="parTrans" cxnId="{6E92633B-B42D-F549-AF36-88BE000ED54B}">
      <dgm:prSet/>
      <dgm:spPr/>
      <dgm:t>
        <a:bodyPr/>
        <a:lstStyle/>
        <a:p>
          <a:endParaRPr lang="en-US"/>
        </a:p>
      </dgm:t>
    </dgm:pt>
    <dgm:pt modelId="{13A2448C-B509-7D44-844F-96ACCA6F68F8}" type="sibTrans" cxnId="{6E92633B-B42D-F549-AF36-88BE000ED54B}">
      <dgm:prSet/>
      <dgm:spPr/>
      <dgm:t>
        <a:bodyPr/>
        <a:lstStyle/>
        <a:p>
          <a:endParaRPr lang="en-US"/>
        </a:p>
      </dgm:t>
    </dgm:pt>
    <dgm:pt modelId="{B337EFC1-4963-E54B-B0C8-874F1B4FBB4F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new bam files</a:t>
          </a:r>
        </a:p>
      </dgm:t>
    </dgm:pt>
    <dgm:pt modelId="{57219D35-E633-0D47-8718-753EFE6282CD}" type="parTrans" cxnId="{3848F7AD-F406-9841-A9CF-16AC475D769A}">
      <dgm:prSet/>
      <dgm:spPr/>
      <dgm:t>
        <a:bodyPr/>
        <a:lstStyle/>
        <a:p>
          <a:endParaRPr lang="en-US"/>
        </a:p>
      </dgm:t>
    </dgm:pt>
    <dgm:pt modelId="{748D0E21-6045-3146-9626-EE9E9C40DA5F}" type="sibTrans" cxnId="{3848F7AD-F406-9841-A9CF-16AC475D769A}">
      <dgm:prSet/>
      <dgm:spPr/>
      <dgm:t>
        <a:bodyPr/>
        <a:lstStyle/>
        <a:p>
          <a:endParaRPr lang="en-US"/>
        </a:p>
      </dgm:t>
    </dgm:pt>
    <dgm:pt modelId="{11124CCF-389E-5E44-93BA-65CC596839C9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with read group information</a:t>
          </a:r>
        </a:p>
      </dgm:t>
    </dgm:pt>
    <dgm:pt modelId="{DAB4F265-835C-6F4B-A1A3-3B3687BBFF69}" type="parTrans" cxnId="{9E501BAD-A6E6-C441-BCF8-1F4AF15E3A1A}">
      <dgm:prSet/>
      <dgm:spPr/>
      <dgm:t>
        <a:bodyPr/>
        <a:lstStyle/>
        <a:p>
          <a:endParaRPr lang="en-US"/>
        </a:p>
      </dgm:t>
    </dgm:pt>
    <dgm:pt modelId="{A103DBB5-9796-264D-BBAC-C5AEACE15355}" type="sibTrans" cxnId="{9E501BAD-A6E6-C441-BCF8-1F4AF15E3A1A}">
      <dgm:prSet/>
      <dgm:spPr/>
      <dgm:t>
        <a:bodyPr/>
        <a:lstStyle/>
        <a:p>
          <a:endParaRPr lang="en-US"/>
        </a:p>
      </dgm:t>
    </dgm:pt>
    <dgm:pt modelId="{679E6306-285F-F140-82D4-1FCEEA196DF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to a GATK approved genome</a:t>
          </a:r>
        </a:p>
      </dgm:t>
    </dgm:pt>
    <dgm:pt modelId="{F644833C-1233-4A4B-832E-8E404486D8D8}" type="parTrans" cxnId="{24F5843B-EBAE-E64E-976F-85FD61202184}">
      <dgm:prSet/>
      <dgm:spPr/>
      <dgm:t>
        <a:bodyPr/>
        <a:lstStyle/>
        <a:p>
          <a:endParaRPr lang="en-US"/>
        </a:p>
      </dgm:t>
    </dgm:pt>
    <dgm:pt modelId="{75EA36DD-C36F-4D49-9142-24075EEF017B}" type="sibTrans" cxnId="{24F5843B-EBAE-E64E-976F-85FD61202184}">
      <dgm:prSet/>
      <dgm:spPr/>
      <dgm:t>
        <a:bodyPr/>
        <a:lstStyle/>
        <a:p>
          <a:endParaRPr lang="en-US"/>
        </a:p>
      </dgm:t>
    </dgm:pt>
    <dgm:pt modelId="{E7672C70-D386-F441-95DC-94D07EEA6891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mark duplicates</a:t>
          </a:r>
        </a:p>
      </dgm:t>
    </dgm:pt>
    <dgm:pt modelId="{A5F1879A-3FA6-D240-B0DC-FEE9FEEAF35A}" type="parTrans" cxnId="{686E76CF-BF5B-1A44-89C2-B9A3B7658CD0}">
      <dgm:prSet/>
      <dgm:spPr/>
      <dgm:t>
        <a:bodyPr/>
        <a:lstStyle/>
        <a:p>
          <a:endParaRPr lang="en-US"/>
        </a:p>
      </dgm:t>
    </dgm:pt>
    <dgm:pt modelId="{3795B2FC-9476-2746-9576-A2BCBCFB00C5}" type="sibTrans" cxnId="{686E76CF-BF5B-1A44-89C2-B9A3B7658CD0}">
      <dgm:prSet/>
      <dgm:spPr/>
      <dgm:t>
        <a:bodyPr/>
        <a:lstStyle/>
        <a:p>
          <a:endParaRPr lang="en-US"/>
        </a:p>
      </dgm:t>
    </dgm:pt>
    <dgm:pt modelId="{EEAEC252-ECC2-3442-99C2-E2233D480553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identify regions</a:t>
          </a:r>
        </a:p>
      </dgm:t>
    </dgm:pt>
    <dgm:pt modelId="{6D605DD9-1EE0-EF4D-8019-4F1CFB8E6B65}" type="parTrans" cxnId="{33A079D6-E804-AC4D-AE24-641FFC13B25E}">
      <dgm:prSet/>
      <dgm:spPr/>
      <dgm:t>
        <a:bodyPr/>
        <a:lstStyle/>
        <a:p>
          <a:endParaRPr lang="en-US"/>
        </a:p>
      </dgm:t>
    </dgm:pt>
    <dgm:pt modelId="{7F578AD0-539C-3D4A-9AC5-B3DE2637F404}" type="sibTrans" cxnId="{33A079D6-E804-AC4D-AE24-641FFC13B25E}">
      <dgm:prSet/>
      <dgm:spPr/>
      <dgm:t>
        <a:bodyPr/>
        <a:lstStyle/>
        <a:p>
          <a:endParaRPr lang="en-US"/>
        </a:p>
      </dgm:t>
    </dgm:pt>
    <dgm:pt modelId="{9EB132A3-290A-004C-BF8C-E7F59EFCE851}">
      <dgm:prSet phldrT="[Text]"/>
      <dgm:spPr>
        <a:solidFill>
          <a:schemeClr val="accent5"/>
        </a:solidFill>
      </dgm:spPr>
      <dgm:t>
        <a:bodyPr/>
        <a:lstStyle/>
        <a:p>
          <a:r>
            <a:rPr lang="en-US" dirty="0"/>
            <a:t>new bam files</a:t>
          </a:r>
        </a:p>
      </dgm:t>
    </dgm:pt>
    <dgm:pt modelId="{146CFD85-8036-BA4D-90D3-CFD61A03A93F}" type="parTrans" cxnId="{58DBE772-C1A6-4141-8147-57EBB16D9F0F}">
      <dgm:prSet/>
      <dgm:spPr/>
      <dgm:t>
        <a:bodyPr/>
        <a:lstStyle/>
        <a:p>
          <a:endParaRPr lang="en-US"/>
        </a:p>
      </dgm:t>
    </dgm:pt>
    <dgm:pt modelId="{B4C77610-88C3-6547-913C-2B108978FC95}" type="sibTrans" cxnId="{58DBE772-C1A6-4141-8147-57EBB16D9F0F}">
      <dgm:prSet/>
      <dgm:spPr/>
      <dgm:t>
        <a:bodyPr/>
        <a:lstStyle/>
        <a:p>
          <a:endParaRPr lang="en-US"/>
        </a:p>
      </dgm:t>
    </dgm:pt>
    <dgm:pt modelId="{F574DB14-5FCB-AA4D-B3F0-B08CD734579A}" type="pres">
      <dgm:prSet presAssocID="{5C573399-EA7E-7645-AFD8-C0A1D0712B04}" presName="diagram" presStyleCnt="0">
        <dgm:presLayoutVars>
          <dgm:dir/>
          <dgm:resizeHandles val="exact"/>
        </dgm:presLayoutVars>
      </dgm:prSet>
      <dgm:spPr/>
    </dgm:pt>
    <dgm:pt modelId="{D07710CA-B4FF-C745-BFC3-97F9F881F734}" type="pres">
      <dgm:prSet presAssocID="{A5766035-499A-7F42-8C76-377861D8C7D5}" presName="node" presStyleLbl="node1" presStyleIdx="0" presStyleCnt="6">
        <dgm:presLayoutVars>
          <dgm:bulletEnabled val="1"/>
        </dgm:presLayoutVars>
      </dgm:prSet>
      <dgm:spPr/>
    </dgm:pt>
    <dgm:pt modelId="{468F25DA-73CD-0F45-A21A-C90E0431B1DF}" type="pres">
      <dgm:prSet presAssocID="{E84315BB-0E5D-964E-8DDB-EE7D10B6FAFD}" presName="sibTrans" presStyleLbl="sibTrans2D1" presStyleIdx="0" presStyleCnt="5"/>
      <dgm:spPr/>
    </dgm:pt>
    <dgm:pt modelId="{EB1F46E6-EF35-D640-BF43-00FC0943618B}" type="pres">
      <dgm:prSet presAssocID="{E84315BB-0E5D-964E-8DDB-EE7D10B6FAFD}" presName="connectorText" presStyleLbl="sibTrans2D1" presStyleIdx="0" presStyleCnt="5"/>
      <dgm:spPr/>
    </dgm:pt>
    <dgm:pt modelId="{DE95F58B-B307-2445-BCC6-59F8C61E0D58}" type="pres">
      <dgm:prSet presAssocID="{F66B685A-C25B-3844-B64C-A869C59B5208}" presName="node" presStyleLbl="node1" presStyleIdx="1" presStyleCnt="6">
        <dgm:presLayoutVars>
          <dgm:bulletEnabled val="1"/>
        </dgm:presLayoutVars>
      </dgm:prSet>
      <dgm:spPr/>
    </dgm:pt>
    <dgm:pt modelId="{59EEA621-F486-D748-9E0B-0636ABB1B0A3}" type="pres">
      <dgm:prSet presAssocID="{B0416D80-5797-4F41-ACA7-B9860A657013}" presName="sibTrans" presStyleLbl="sibTrans2D1" presStyleIdx="1" presStyleCnt="5"/>
      <dgm:spPr/>
    </dgm:pt>
    <dgm:pt modelId="{FD957893-364E-1545-BC6A-33ED43094E40}" type="pres">
      <dgm:prSet presAssocID="{B0416D80-5797-4F41-ACA7-B9860A657013}" presName="connectorText" presStyleLbl="sibTrans2D1" presStyleIdx="1" presStyleCnt="5"/>
      <dgm:spPr/>
    </dgm:pt>
    <dgm:pt modelId="{DC661D39-E515-0545-B338-76937DDC72EE}" type="pres">
      <dgm:prSet presAssocID="{CFAD645F-B71A-4E40-9002-2A609AE77425}" presName="node" presStyleLbl="node1" presStyleIdx="2" presStyleCnt="6">
        <dgm:presLayoutVars>
          <dgm:bulletEnabled val="1"/>
        </dgm:presLayoutVars>
      </dgm:prSet>
      <dgm:spPr/>
    </dgm:pt>
    <dgm:pt modelId="{ED127759-FB4D-424E-BA6B-90DCB7D0348B}" type="pres">
      <dgm:prSet presAssocID="{710E8F9A-39A5-7B48-A771-B2F78E0F1216}" presName="sibTrans" presStyleLbl="sibTrans2D1" presStyleIdx="2" presStyleCnt="5"/>
      <dgm:spPr/>
    </dgm:pt>
    <dgm:pt modelId="{5BE36DAC-BE83-8244-85A8-807F8524FFE7}" type="pres">
      <dgm:prSet presAssocID="{710E8F9A-39A5-7B48-A771-B2F78E0F1216}" presName="connectorText" presStyleLbl="sibTrans2D1" presStyleIdx="2" presStyleCnt="5"/>
      <dgm:spPr/>
    </dgm:pt>
    <dgm:pt modelId="{AEB3C95B-0E99-4544-B9AC-B833C025E109}" type="pres">
      <dgm:prSet presAssocID="{E7672C70-D386-F441-95DC-94D07EEA6891}" presName="node" presStyleLbl="node1" presStyleIdx="3" presStyleCnt="6">
        <dgm:presLayoutVars>
          <dgm:bulletEnabled val="1"/>
        </dgm:presLayoutVars>
      </dgm:prSet>
      <dgm:spPr/>
    </dgm:pt>
    <dgm:pt modelId="{EB0A1317-26E2-AE41-A68A-4F8D87A88482}" type="pres">
      <dgm:prSet presAssocID="{3795B2FC-9476-2746-9576-A2BCBCFB00C5}" presName="sibTrans" presStyleLbl="sibTrans2D1" presStyleIdx="3" presStyleCnt="5"/>
      <dgm:spPr/>
    </dgm:pt>
    <dgm:pt modelId="{16F24507-C517-4A41-AE15-C1284617EBA5}" type="pres">
      <dgm:prSet presAssocID="{3795B2FC-9476-2746-9576-A2BCBCFB00C5}" presName="connectorText" presStyleLbl="sibTrans2D1" presStyleIdx="3" presStyleCnt="5"/>
      <dgm:spPr/>
    </dgm:pt>
    <dgm:pt modelId="{8EC59299-F252-1641-8469-43F3464BEE63}" type="pres">
      <dgm:prSet presAssocID="{7039AF72-36F5-5344-988D-BA662F2C9F3A}" presName="node" presStyleLbl="node1" presStyleIdx="4" presStyleCnt="6">
        <dgm:presLayoutVars>
          <dgm:bulletEnabled val="1"/>
        </dgm:presLayoutVars>
      </dgm:prSet>
      <dgm:spPr/>
    </dgm:pt>
    <dgm:pt modelId="{642B13C5-6DE8-0249-ACAC-E8C1684D6140}" type="pres">
      <dgm:prSet presAssocID="{7C75845F-7CD7-BF40-883B-789BAA9B69E3}" presName="sibTrans" presStyleLbl="sibTrans2D1" presStyleIdx="4" presStyleCnt="5"/>
      <dgm:spPr/>
    </dgm:pt>
    <dgm:pt modelId="{61A1A55B-E6B5-AB4B-8473-3AA720510427}" type="pres">
      <dgm:prSet presAssocID="{7C75845F-7CD7-BF40-883B-789BAA9B69E3}" presName="connectorText" presStyleLbl="sibTrans2D1" presStyleIdx="4" presStyleCnt="5"/>
      <dgm:spPr/>
    </dgm:pt>
    <dgm:pt modelId="{6CB8555E-2C4A-D245-A715-E84713C6B9A1}" type="pres">
      <dgm:prSet presAssocID="{732A5021-24CD-D147-9C75-A7E23D8D5227}" presName="node" presStyleLbl="node1" presStyleIdx="5" presStyleCnt="6">
        <dgm:presLayoutVars>
          <dgm:bulletEnabled val="1"/>
        </dgm:presLayoutVars>
      </dgm:prSet>
      <dgm:spPr/>
    </dgm:pt>
  </dgm:ptLst>
  <dgm:cxnLst>
    <dgm:cxn modelId="{DA5D8023-27EB-9445-BD3B-5B1AAA742168}" type="presOf" srcId="{A5766035-499A-7F42-8C76-377861D8C7D5}" destId="{D07710CA-B4FF-C745-BFC3-97F9F881F734}" srcOrd="0" destOrd="0" presId="urn:microsoft.com/office/officeart/2005/8/layout/process5"/>
    <dgm:cxn modelId="{EA93C035-8303-E547-B3FF-204B71E4F541}" type="presOf" srcId="{7C75845F-7CD7-BF40-883B-789BAA9B69E3}" destId="{642B13C5-6DE8-0249-ACAC-E8C1684D6140}" srcOrd="0" destOrd="0" presId="urn:microsoft.com/office/officeart/2005/8/layout/process5"/>
    <dgm:cxn modelId="{81EBE736-F129-7547-9C87-CAFFD82958EC}" type="presOf" srcId="{732A5021-24CD-D147-9C75-A7E23D8D5227}" destId="{6CB8555E-2C4A-D245-A715-E84713C6B9A1}" srcOrd="0" destOrd="0" presId="urn:microsoft.com/office/officeart/2005/8/layout/process5"/>
    <dgm:cxn modelId="{6E92633B-B42D-F549-AF36-88BE000ED54B}" srcId="{7039AF72-36F5-5344-988D-BA662F2C9F3A}" destId="{8D1488C1-759C-7E42-BB68-B51758F8608B}" srcOrd="0" destOrd="0" parTransId="{CF386FDE-698D-4E44-A1A1-663269E4E760}" sibTransId="{13A2448C-B509-7D44-844F-96ACCA6F68F8}"/>
    <dgm:cxn modelId="{24F5843B-EBAE-E64E-976F-85FD61202184}" srcId="{A5766035-499A-7F42-8C76-377861D8C7D5}" destId="{679E6306-285F-F140-82D4-1FCEEA196DF5}" srcOrd="1" destOrd="0" parTransId="{F644833C-1233-4A4B-832E-8E404486D8D8}" sibTransId="{75EA36DD-C36F-4D49-9142-24075EEF017B}"/>
    <dgm:cxn modelId="{4245D357-DF51-A640-B04D-9D68491E1EC0}" type="presOf" srcId="{F66B685A-C25B-3844-B64C-A869C59B5208}" destId="{DE95F58B-B307-2445-BCC6-59F8C61E0D58}" srcOrd="0" destOrd="0" presId="urn:microsoft.com/office/officeart/2005/8/layout/process5"/>
    <dgm:cxn modelId="{89D1DF58-BF75-444D-AE0A-8F9CF9C8AEDD}" type="presOf" srcId="{8D1488C1-759C-7E42-BB68-B51758F8608B}" destId="{8EC59299-F252-1641-8469-43F3464BEE63}" srcOrd="0" destOrd="1" presId="urn:microsoft.com/office/officeart/2005/8/layout/process5"/>
    <dgm:cxn modelId="{2BDEDD68-A0E1-CB4D-822F-F1F3ADF2AC8B}" type="presOf" srcId="{B337EFC1-4963-E54B-B0C8-874F1B4FBB4F}" destId="{8EC59299-F252-1641-8469-43F3464BEE63}" srcOrd="0" destOrd="2" presId="urn:microsoft.com/office/officeart/2005/8/layout/process5"/>
    <dgm:cxn modelId="{A656536D-A217-494F-8026-B5CA3DD38557}" type="presOf" srcId="{679E6306-285F-F140-82D4-1FCEEA196DF5}" destId="{D07710CA-B4FF-C745-BFC3-97F9F881F734}" srcOrd="0" destOrd="2" presId="urn:microsoft.com/office/officeart/2005/8/layout/process5"/>
    <dgm:cxn modelId="{58DBE772-C1A6-4141-8147-57EBB16D9F0F}" srcId="{732A5021-24CD-D147-9C75-A7E23D8D5227}" destId="{9EB132A3-290A-004C-BF8C-E7F59EFCE851}" srcOrd="1" destOrd="0" parTransId="{146CFD85-8036-BA4D-90D3-CFD61A03A93F}" sibTransId="{B4C77610-88C3-6547-913C-2B108978FC95}"/>
    <dgm:cxn modelId="{7CFE4173-9CD7-6144-86A1-70892D8B0BD8}" type="presOf" srcId="{CFAD645F-B71A-4E40-9002-2A609AE77425}" destId="{DC661D39-E515-0545-B338-76937DDC72EE}" srcOrd="0" destOrd="0" presId="urn:microsoft.com/office/officeart/2005/8/layout/process5"/>
    <dgm:cxn modelId="{F349DE84-B6F3-EE41-A28C-D7BC132FF9CF}" type="presOf" srcId="{710E8F9A-39A5-7B48-A771-B2F78E0F1216}" destId="{ED127759-FB4D-424E-BA6B-90DCB7D0348B}" srcOrd="0" destOrd="0" presId="urn:microsoft.com/office/officeart/2005/8/layout/process5"/>
    <dgm:cxn modelId="{E4BA1687-5DE1-574E-BE4E-7FBF824A61E2}" type="presOf" srcId="{7039AF72-36F5-5344-988D-BA662F2C9F3A}" destId="{8EC59299-F252-1641-8469-43F3464BEE63}" srcOrd="0" destOrd="0" presId="urn:microsoft.com/office/officeart/2005/8/layout/process5"/>
    <dgm:cxn modelId="{4581658B-E802-AE4C-A0E2-C3497D65BECE}" type="presOf" srcId="{7C75845F-7CD7-BF40-883B-789BAA9B69E3}" destId="{61A1A55B-E6B5-AB4B-8473-3AA720510427}" srcOrd="1" destOrd="0" presId="urn:microsoft.com/office/officeart/2005/8/layout/process5"/>
    <dgm:cxn modelId="{0302198D-3B9E-7545-BE61-9B8827B5DDE1}" type="presOf" srcId="{E84315BB-0E5D-964E-8DDB-EE7D10B6FAFD}" destId="{EB1F46E6-EF35-D640-BF43-00FC0943618B}" srcOrd="1" destOrd="0" presId="urn:microsoft.com/office/officeart/2005/8/layout/process5"/>
    <dgm:cxn modelId="{0856918D-352B-6545-8375-76E58256B3F1}" type="presOf" srcId="{B0416D80-5797-4F41-ACA7-B9860A657013}" destId="{59EEA621-F486-D748-9E0B-0636ABB1B0A3}" srcOrd="0" destOrd="0" presId="urn:microsoft.com/office/officeart/2005/8/layout/process5"/>
    <dgm:cxn modelId="{5228028F-6E8C-7E47-8B43-1E3C49A7F0E2}" type="presOf" srcId="{11124CCF-389E-5E44-93BA-65CC596839C9}" destId="{D07710CA-B4FF-C745-BFC3-97F9F881F734}" srcOrd="0" destOrd="1" presId="urn:microsoft.com/office/officeart/2005/8/layout/process5"/>
    <dgm:cxn modelId="{6E4EC390-275B-9641-9AB0-6C691D4E0C57}" type="presOf" srcId="{EEAEC252-ECC2-3442-99C2-E2233D480553}" destId="{6CB8555E-2C4A-D245-A715-E84713C6B9A1}" srcOrd="0" destOrd="1" presId="urn:microsoft.com/office/officeart/2005/8/layout/process5"/>
    <dgm:cxn modelId="{4E341591-ADF2-D74D-AAF0-5B6995F7E0C1}" type="presOf" srcId="{3795B2FC-9476-2746-9576-A2BCBCFB00C5}" destId="{EB0A1317-26E2-AE41-A68A-4F8D87A88482}" srcOrd="0" destOrd="0" presId="urn:microsoft.com/office/officeart/2005/8/layout/process5"/>
    <dgm:cxn modelId="{0E2BCB9A-9188-B940-BAE8-92C07181585F}" srcId="{5C573399-EA7E-7645-AFD8-C0A1D0712B04}" destId="{732A5021-24CD-D147-9C75-A7E23D8D5227}" srcOrd="5" destOrd="0" parTransId="{DAA0526C-7338-5443-86FB-FD7D5D5C53CA}" sibTransId="{4473AB67-04D1-6641-B0BF-65992A680C91}"/>
    <dgm:cxn modelId="{530E2DA0-39C4-1A46-9145-0E1D417FCABC}" srcId="{5C573399-EA7E-7645-AFD8-C0A1D0712B04}" destId="{CFAD645F-B71A-4E40-9002-2A609AE77425}" srcOrd="2" destOrd="0" parTransId="{A5B480F5-BEED-7445-8C00-A73FA1619C81}" sibTransId="{710E8F9A-39A5-7B48-A771-B2F78E0F1216}"/>
    <dgm:cxn modelId="{9E501BAD-A6E6-C441-BCF8-1F4AF15E3A1A}" srcId="{A5766035-499A-7F42-8C76-377861D8C7D5}" destId="{11124CCF-389E-5E44-93BA-65CC596839C9}" srcOrd="0" destOrd="0" parTransId="{DAB4F265-835C-6F4B-A1A3-3B3687BBFF69}" sibTransId="{A103DBB5-9796-264D-BBAC-C5AEACE15355}"/>
    <dgm:cxn modelId="{3848F7AD-F406-9841-A9CF-16AC475D769A}" srcId="{7039AF72-36F5-5344-988D-BA662F2C9F3A}" destId="{B337EFC1-4963-E54B-B0C8-874F1B4FBB4F}" srcOrd="1" destOrd="0" parTransId="{57219D35-E633-0D47-8718-753EFE6282CD}" sibTransId="{748D0E21-6045-3146-9626-EE9E9C40DA5F}"/>
    <dgm:cxn modelId="{E6FAD2B1-6C03-EA4A-95BE-BBB2C842F215}" type="presOf" srcId="{710E8F9A-39A5-7B48-A771-B2F78E0F1216}" destId="{5BE36DAC-BE83-8244-85A8-807F8524FFE7}" srcOrd="1" destOrd="0" presId="urn:microsoft.com/office/officeart/2005/8/layout/process5"/>
    <dgm:cxn modelId="{A22131B4-CB2F-A443-AB5A-91FCE8E91D6F}" type="presOf" srcId="{E84315BB-0E5D-964E-8DDB-EE7D10B6FAFD}" destId="{468F25DA-73CD-0F45-A21A-C90E0431B1DF}" srcOrd="0" destOrd="0" presId="urn:microsoft.com/office/officeart/2005/8/layout/process5"/>
    <dgm:cxn modelId="{2BB8C1BC-4E45-3D48-94CA-50AF2F2F8945}" srcId="{5C573399-EA7E-7645-AFD8-C0A1D0712B04}" destId="{A5766035-499A-7F42-8C76-377861D8C7D5}" srcOrd="0" destOrd="0" parTransId="{30D3A80F-A331-9C4C-B7BA-F2F33C63FB14}" sibTransId="{E84315BB-0E5D-964E-8DDB-EE7D10B6FAFD}"/>
    <dgm:cxn modelId="{7D8C70BD-74D0-AE42-B486-7FDF53735CCE}" srcId="{5C573399-EA7E-7645-AFD8-C0A1D0712B04}" destId="{F66B685A-C25B-3844-B64C-A869C59B5208}" srcOrd="1" destOrd="0" parTransId="{9FC84F77-2889-B44F-AAE0-F7AE984813C6}" sibTransId="{B0416D80-5797-4F41-ACA7-B9860A657013}"/>
    <dgm:cxn modelId="{E0043FC6-800A-074F-9E5C-8209AF59FBCF}" type="presOf" srcId="{B0416D80-5797-4F41-ACA7-B9860A657013}" destId="{FD957893-364E-1545-BC6A-33ED43094E40}" srcOrd="1" destOrd="0" presId="urn:microsoft.com/office/officeart/2005/8/layout/process5"/>
    <dgm:cxn modelId="{883069CD-D702-5D4C-902D-1892602E7BD2}" type="presOf" srcId="{3795B2FC-9476-2746-9576-A2BCBCFB00C5}" destId="{16F24507-C517-4A41-AE15-C1284617EBA5}" srcOrd="1" destOrd="0" presId="urn:microsoft.com/office/officeart/2005/8/layout/process5"/>
    <dgm:cxn modelId="{686E76CF-BF5B-1A44-89C2-B9A3B7658CD0}" srcId="{5C573399-EA7E-7645-AFD8-C0A1D0712B04}" destId="{E7672C70-D386-F441-95DC-94D07EEA6891}" srcOrd="3" destOrd="0" parTransId="{A5F1879A-3FA6-D240-B0DC-FEE9FEEAF35A}" sibTransId="{3795B2FC-9476-2746-9576-A2BCBCFB00C5}"/>
    <dgm:cxn modelId="{F23B36D4-E880-2444-AA29-CDA2BE47C147}" type="presOf" srcId="{9EB132A3-290A-004C-BF8C-E7F59EFCE851}" destId="{6CB8555E-2C4A-D245-A715-E84713C6B9A1}" srcOrd="0" destOrd="2" presId="urn:microsoft.com/office/officeart/2005/8/layout/process5"/>
    <dgm:cxn modelId="{33A079D6-E804-AC4D-AE24-641FFC13B25E}" srcId="{732A5021-24CD-D147-9C75-A7E23D8D5227}" destId="{EEAEC252-ECC2-3442-99C2-E2233D480553}" srcOrd="0" destOrd="0" parTransId="{6D605DD9-1EE0-EF4D-8019-4F1CFB8E6B65}" sibTransId="{7F578AD0-539C-3D4A-9AC5-B3DE2637F404}"/>
    <dgm:cxn modelId="{8443F8DD-2032-4842-A490-83E5F4042DC2}" srcId="{5C573399-EA7E-7645-AFD8-C0A1D0712B04}" destId="{7039AF72-36F5-5344-988D-BA662F2C9F3A}" srcOrd="4" destOrd="0" parTransId="{56405DAA-DA43-3646-B4FB-6F8B10006ADA}" sibTransId="{7C75845F-7CD7-BF40-883B-789BAA9B69E3}"/>
    <dgm:cxn modelId="{E4DF20F6-9D69-764D-9D59-2F7962374AAE}" type="presOf" srcId="{E7672C70-D386-F441-95DC-94D07EEA6891}" destId="{AEB3C95B-0E99-4544-B9AC-B833C025E109}" srcOrd="0" destOrd="0" presId="urn:microsoft.com/office/officeart/2005/8/layout/process5"/>
    <dgm:cxn modelId="{56D801F9-6A65-014B-977A-421EDFE1DB0C}" type="presOf" srcId="{5C573399-EA7E-7645-AFD8-C0A1D0712B04}" destId="{F574DB14-5FCB-AA4D-B3F0-B08CD734579A}" srcOrd="0" destOrd="0" presId="urn:microsoft.com/office/officeart/2005/8/layout/process5"/>
    <dgm:cxn modelId="{7D072E65-463D-B14F-8B34-7C0B6D0D72B4}" type="presParOf" srcId="{F574DB14-5FCB-AA4D-B3F0-B08CD734579A}" destId="{D07710CA-B4FF-C745-BFC3-97F9F881F734}" srcOrd="0" destOrd="0" presId="urn:microsoft.com/office/officeart/2005/8/layout/process5"/>
    <dgm:cxn modelId="{0E3D35AC-D269-374E-BCC8-BC0CEF3C4D38}" type="presParOf" srcId="{F574DB14-5FCB-AA4D-B3F0-B08CD734579A}" destId="{468F25DA-73CD-0F45-A21A-C90E0431B1DF}" srcOrd="1" destOrd="0" presId="urn:microsoft.com/office/officeart/2005/8/layout/process5"/>
    <dgm:cxn modelId="{3C00FBE4-120D-4347-BDC5-32E5B5B94589}" type="presParOf" srcId="{468F25DA-73CD-0F45-A21A-C90E0431B1DF}" destId="{EB1F46E6-EF35-D640-BF43-00FC0943618B}" srcOrd="0" destOrd="0" presId="urn:microsoft.com/office/officeart/2005/8/layout/process5"/>
    <dgm:cxn modelId="{22A41414-C05C-194E-A3AF-F95E0EB5C51F}" type="presParOf" srcId="{F574DB14-5FCB-AA4D-B3F0-B08CD734579A}" destId="{DE95F58B-B307-2445-BCC6-59F8C61E0D58}" srcOrd="2" destOrd="0" presId="urn:microsoft.com/office/officeart/2005/8/layout/process5"/>
    <dgm:cxn modelId="{0F968C07-E98D-A147-B86B-724E511144CA}" type="presParOf" srcId="{F574DB14-5FCB-AA4D-B3F0-B08CD734579A}" destId="{59EEA621-F486-D748-9E0B-0636ABB1B0A3}" srcOrd="3" destOrd="0" presId="urn:microsoft.com/office/officeart/2005/8/layout/process5"/>
    <dgm:cxn modelId="{89786497-1D43-1949-BACC-992F313A8A25}" type="presParOf" srcId="{59EEA621-F486-D748-9E0B-0636ABB1B0A3}" destId="{FD957893-364E-1545-BC6A-33ED43094E40}" srcOrd="0" destOrd="0" presId="urn:microsoft.com/office/officeart/2005/8/layout/process5"/>
    <dgm:cxn modelId="{B919344C-3B1E-1744-9361-6BDA0A3A8309}" type="presParOf" srcId="{F574DB14-5FCB-AA4D-B3F0-B08CD734579A}" destId="{DC661D39-E515-0545-B338-76937DDC72EE}" srcOrd="4" destOrd="0" presId="urn:microsoft.com/office/officeart/2005/8/layout/process5"/>
    <dgm:cxn modelId="{32211B10-A818-F14A-A72B-87086C4C8596}" type="presParOf" srcId="{F574DB14-5FCB-AA4D-B3F0-B08CD734579A}" destId="{ED127759-FB4D-424E-BA6B-90DCB7D0348B}" srcOrd="5" destOrd="0" presId="urn:microsoft.com/office/officeart/2005/8/layout/process5"/>
    <dgm:cxn modelId="{9D137FFA-1BA8-344E-B032-E6B653927D65}" type="presParOf" srcId="{ED127759-FB4D-424E-BA6B-90DCB7D0348B}" destId="{5BE36DAC-BE83-8244-85A8-807F8524FFE7}" srcOrd="0" destOrd="0" presId="urn:microsoft.com/office/officeart/2005/8/layout/process5"/>
    <dgm:cxn modelId="{2AC4FC35-A0B6-BD4C-8D68-3721B3E55BBC}" type="presParOf" srcId="{F574DB14-5FCB-AA4D-B3F0-B08CD734579A}" destId="{AEB3C95B-0E99-4544-B9AC-B833C025E109}" srcOrd="6" destOrd="0" presId="urn:microsoft.com/office/officeart/2005/8/layout/process5"/>
    <dgm:cxn modelId="{25817349-1346-A44C-9CB7-E1EA1D24DA96}" type="presParOf" srcId="{F574DB14-5FCB-AA4D-B3F0-B08CD734579A}" destId="{EB0A1317-26E2-AE41-A68A-4F8D87A88482}" srcOrd="7" destOrd="0" presId="urn:microsoft.com/office/officeart/2005/8/layout/process5"/>
    <dgm:cxn modelId="{2B751E2B-DB61-6146-B7C8-B6ED0F758231}" type="presParOf" srcId="{EB0A1317-26E2-AE41-A68A-4F8D87A88482}" destId="{16F24507-C517-4A41-AE15-C1284617EBA5}" srcOrd="0" destOrd="0" presId="urn:microsoft.com/office/officeart/2005/8/layout/process5"/>
    <dgm:cxn modelId="{D34A6DEC-BBE5-0F47-94CA-4AB69AA01941}" type="presParOf" srcId="{F574DB14-5FCB-AA4D-B3F0-B08CD734579A}" destId="{8EC59299-F252-1641-8469-43F3464BEE63}" srcOrd="8" destOrd="0" presId="urn:microsoft.com/office/officeart/2005/8/layout/process5"/>
    <dgm:cxn modelId="{DA6131FA-E223-074F-A65B-4C338066B06D}" type="presParOf" srcId="{F574DB14-5FCB-AA4D-B3F0-B08CD734579A}" destId="{642B13C5-6DE8-0249-ACAC-E8C1684D6140}" srcOrd="9" destOrd="0" presId="urn:microsoft.com/office/officeart/2005/8/layout/process5"/>
    <dgm:cxn modelId="{C6D91C8D-5E1C-CB4D-82D2-10FDDD6B6B47}" type="presParOf" srcId="{642B13C5-6DE8-0249-ACAC-E8C1684D6140}" destId="{61A1A55B-E6B5-AB4B-8473-3AA720510427}" srcOrd="0" destOrd="0" presId="urn:microsoft.com/office/officeart/2005/8/layout/process5"/>
    <dgm:cxn modelId="{8C9E0B52-A877-5946-A1C2-CA00E118A619}" type="presParOf" srcId="{F574DB14-5FCB-AA4D-B3F0-B08CD734579A}" destId="{6CB8555E-2C4A-D245-A715-E84713C6B9A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710CA-B4FF-C745-BFC3-97F9F881F734}">
      <dsp:nvSpPr>
        <dsp:cNvPr id="0" name=""/>
        <dsp:cNvSpPr/>
      </dsp:nvSpPr>
      <dsp:spPr>
        <a:xfrm>
          <a:off x="9642" y="403671"/>
          <a:ext cx="2882077" cy="1729246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Map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with read group information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to a GATK approved genome</a:t>
          </a:r>
        </a:p>
      </dsp:txBody>
      <dsp:txXfrm>
        <a:off x="60290" y="454319"/>
        <a:ext cx="2780781" cy="1627950"/>
      </dsp:txXfrm>
    </dsp:sp>
    <dsp:sp modelId="{468F25DA-73CD-0F45-A21A-C90E0431B1DF}">
      <dsp:nvSpPr>
        <dsp:cNvPr id="0" name=""/>
        <dsp:cNvSpPr/>
      </dsp:nvSpPr>
      <dsp:spPr>
        <a:xfrm>
          <a:off x="3145342" y="910917"/>
          <a:ext cx="611000" cy="714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145342" y="1053868"/>
        <a:ext cx="427700" cy="428853"/>
      </dsp:txXfrm>
    </dsp:sp>
    <dsp:sp modelId="{DE95F58B-B307-2445-BCC6-59F8C61E0D58}">
      <dsp:nvSpPr>
        <dsp:cNvPr id="0" name=""/>
        <dsp:cNvSpPr/>
      </dsp:nvSpPr>
      <dsp:spPr>
        <a:xfrm>
          <a:off x="4044550" y="403671"/>
          <a:ext cx="2882077" cy="1729246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Convert to sorted bam</a:t>
          </a:r>
        </a:p>
      </dsp:txBody>
      <dsp:txXfrm>
        <a:off x="4095198" y="454319"/>
        <a:ext cx="2780781" cy="1627950"/>
      </dsp:txXfrm>
    </dsp:sp>
    <dsp:sp modelId="{59EEA621-F486-D748-9E0B-0636ABB1B0A3}">
      <dsp:nvSpPr>
        <dsp:cNvPr id="0" name=""/>
        <dsp:cNvSpPr/>
      </dsp:nvSpPr>
      <dsp:spPr>
        <a:xfrm>
          <a:off x="7180250" y="910917"/>
          <a:ext cx="611000" cy="714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29872"/>
            <a:satOff val="164"/>
            <a:lumOff val="128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7180250" y="1053868"/>
        <a:ext cx="427700" cy="428853"/>
      </dsp:txXfrm>
    </dsp:sp>
    <dsp:sp modelId="{DC661D39-E515-0545-B338-76937DDC72EE}">
      <dsp:nvSpPr>
        <dsp:cNvPr id="0" name=""/>
        <dsp:cNvSpPr/>
      </dsp:nvSpPr>
      <dsp:spPr>
        <a:xfrm>
          <a:off x="8079459" y="403671"/>
          <a:ext cx="2882077" cy="17292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sort by coordinates</a:t>
          </a:r>
        </a:p>
      </dsp:txBody>
      <dsp:txXfrm>
        <a:off x="8130107" y="454319"/>
        <a:ext cx="2780781" cy="1627950"/>
      </dsp:txXfrm>
    </dsp:sp>
    <dsp:sp modelId="{ED127759-FB4D-424E-BA6B-90DCB7D0348B}">
      <dsp:nvSpPr>
        <dsp:cNvPr id="0" name=""/>
        <dsp:cNvSpPr/>
      </dsp:nvSpPr>
      <dsp:spPr>
        <a:xfrm rot="5400000">
          <a:off x="9214997" y="2334663"/>
          <a:ext cx="611000" cy="714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59745"/>
            <a:satOff val="327"/>
            <a:lumOff val="256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9306071" y="2386540"/>
        <a:ext cx="428853" cy="427700"/>
      </dsp:txXfrm>
    </dsp:sp>
    <dsp:sp modelId="{AEB3C95B-0E99-4544-B9AC-B833C025E109}">
      <dsp:nvSpPr>
        <dsp:cNvPr id="0" name=""/>
        <dsp:cNvSpPr/>
      </dsp:nvSpPr>
      <dsp:spPr>
        <a:xfrm>
          <a:off x="8079459" y="3285748"/>
          <a:ext cx="2882077" cy="172924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mark duplicates</a:t>
          </a:r>
        </a:p>
      </dsp:txBody>
      <dsp:txXfrm>
        <a:off x="8130107" y="3336396"/>
        <a:ext cx="2780781" cy="1627950"/>
      </dsp:txXfrm>
    </dsp:sp>
    <dsp:sp modelId="{EB0A1317-26E2-AE41-A68A-4F8D87A88482}">
      <dsp:nvSpPr>
        <dsp:cNvPr id="0" name=""/>
        <dsp:cNvSpPr/>
      </dsp:nvSpPr>
      <dsp:spPr>
        <a:xfrm rot="10800000">
          <a:off x="7214835" y="3792994"/>
          <a:ext cx="611000" cy="714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59745"/>
            <a:satOff val="327"/>
            <a:lumOff val="256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7398135" y="3935945"/>
        <a:ext cx="427700" cy="428853"/>
      </dsp:txXfrm>
    </dsp:sp>
    <dsp:sp modelId="{8EC59299-F252-1641-8469-43F3464BEE63}">
      <dsp:nvSpPr>
        <dsp:cNvPr id="0" name=""/>
        <dsp:cNvSpPr/>
      </dsp:nvSpPr>
      <dsp:spPr>
        <a:xfrm>
          <a:off x="4044550" y="3285748"/>
          <a:ext cx="2882077" cy="1729246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re-align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identify regions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new bam files</a:t>
          </a:r>
        </a:p>
      </dsp:txBody>
      <dsp:txXfrm>
        <a:off x="4095198" y="3336396"/>
        <a:ext cx="2780781" cy="1627950"/>
      </dsp:txXfrm>
    </dsp:sp>
    <dsp:sp modelId="{642B13C5-6DE8-0249-ACAC-E8C1684D6140}">
      <dsp:nvSpPr>
        <dsp:cNvPr id="0" name=""/>
        <dsp:cNvSpPr/>
      </dsp:nvSpPr>
      <dsp:spPr>
        <a:xfrm rot="10800000">
          <a:off x="3179927" y="3792994"/>
          <a:ext cx="611000" cy="7147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29872"/>
            <a:satOff val="164"/>
            <a:lumOff val="128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3363227" y="3935945"/>
        <a:ext cx="427700" cy="428853"/>
      </dsp:txXfrm>
    </dsp:sp>
    <dsp:sp modelId="{6CB8555E-2C4A-D245-A715-E84713C6B9A1}">
      <dsp:nvSpPr>
        <dsp:cNvPr id="0" name=""/>
        <dsp:cNvSpPr/>
      </dsp:nvSpPr>
      <dsp:spPr>
        <a:xfrm>
          <a:off x="9642" y="3285748"/>
          <a:ext cx="2882077" cy="1729246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adjust </a:t>
          </a:r>
          <a:r>
            <a:rPr lang="en-US" sz="2200" kern="1200" dirty="0" err="1"/>
            <a:t>qual</a:t>
          </a:r>
          <a:r>
            <a:rPr lang="en-US" sz="2200" kern="1200" dirty="0"/>
            <a:t> scores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identify regions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new bam files</a:t>
          </a:r>
        </a:p>
      </dsp:txBody>
      <dsp:txXfrm>
        <a:off x="60290" y="3336396"/>
        <a:ext cx="2780781" cy="1627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4E4FF-50F2-D948-88ED-FE5857190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FE11C-6EFD-8444-8160-43CCFFDB2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6A80C-CA6B-5744-858C-8AFEB894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FFB20-8EC2-B44A-B846-6A5EEAA1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0CD35-73CE-8046-9F85-572A42EE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3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E3AF-72C4-B840-9EA9-D716E6B9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BD0A6-9C75-B84A-83EE-E767C0BB6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3B319-47AC-EA48-B886-6D6AB4BC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EF340-8DBE-A449-AC96-90188938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637CC-7BF5-884F-9F50-4551C9D7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AEF59A-1EE5-D14C-8503-459173629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C6683-F178-D648-BBB1-DEA6DF9BD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D8EC5-9B2F-9548-8493-F3D7425AD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EC0C1-33E9-3D4C-B8DF-926DA8AA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16472-CEE2-DC44-8841-3A1B9D94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7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E11A1-13CA-294D-B486-8898FD39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9358-6432-0749-8FD1-5C15D1E4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3675-D2E1-8D4C-A74F-2724EBA7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81677-8E89-2B4D-8411-40B77CEFF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C2E7-4EEB-C248-A6D3-0353475F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4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F6A6-F903-B54A-9389-D53122173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22E0D-3671-4243-9DEC-B8FCE5528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8EEAC-477C-4244-823F-72A96D60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C51ED-7923-994A-B52E-B535BA0C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EA01E-5F49-F046-A7F5-B8B36AB6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412D-68F2-CD47-B132-36FEEE8E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FF245-88CE-714E-AD5B-935FEE588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1E049-4F07-8C48-BD62-A10D32D6B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389AD-7436-904A-A256-F1E18A5E3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47445-81A8-6A43-8CF7-BF4A4DE6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8866F-2E15-DE4B-B1EE-B5B8B977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5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99814-85F4-5E4F-B55E-746AF761E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68FA3-3EB4-A344-8E94-058A0A6AF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E3DBB-39BB-0948-ABF3-E65B3ED22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D6388-CBB1-894C-BD8F-D4DA7F613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B246C5-A8B6-9F4C-9A41-C8E1FC32F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E73525-B00A-C049-82C6-05213C35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EE7A69-552B-9947-B3AB-91B17DA6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188388-50C1-594C-BAB8-0E2AE01E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9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64EDE-2C95-9D4E-A949-599A0469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992BFC-0E67-2C43-B4AC-FDD545F6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40DFD9-7FA1-CD43-86DE-3BC39410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F8A8D-8FE9-1041-9593-B1E950A42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75455-3067-DB4E-A974-7F677539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C1B6B8-58FC-0242-96EE-DBDB224B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F7D55-A489-7A4F-B1A7-8593AB83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4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82A2-7163-464D-9A66-B245133F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5698-03F7-FC43-BD37-3D1B737A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86B18-A073-7F47-AFEF-C70A4B03E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1BCE3-0E20-314A-8CBF-1668866B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FCB11-7E0B-4D41-A28F-5A73ECD4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64132-C35C-A14A-B38D-267623060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3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621AD-F3A1-D549-BDD6-81B45D48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91F9B9-8A64-304D-961D-98C7997E0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42D47-AE7A-0943-A4F1-5E69D97DB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C00DE-2BE1-0647-ABB5-A2998D4E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8699E-80D5-D543-A979-86AEA632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F86AC-232B-3346-BB84-0D125F68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7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D4C9D7-1B86-2040-AB81-F528F296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7251E-5D7B-484F-B27F-BA807BFCA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241C9-C71B-8D4A-A56E-E527A69AD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5979E-39F6-284B-B32C-2D9C1074BCB0}" type="datetimeFigureOut">
              <a:rPr lang="en-US" smtClean="0"/>
              <a:t>7/16/19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AD6EA-3666-F440-ABDD-4585484F2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60CE5-4FDD-D64C-9E29-14866A7B9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BD68-24DB-434C-A5C7-99F25A331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9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51097-BC48-514A-9EE8-8485050B66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Genome re-</a:t>
            </a:r>
            <a:r>
              <a:rPr lang="en-US" dirty="0" err="1"/>
              <a:t>seq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0E000-A432-1847-9328-8BAB6FBCAB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88AFC-9DBB-EE44-A899-C4EF8041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 new directory for error and out files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0068D6-6A4C-494D-B46B-8EF9EBC55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Type: </a:t>
            </a:r>
            <a:r>
              <a:rPr lang="en-US" dirty="0" err="1"/>
              <a:t>mkdir</a:t>
            </a:r>
            <a:r>
              <a:rPr lang="en-US" dirty="0"/>
              <a:t> –p ~/GATK/</a:t>
            </a:r>
            <a:r>
              <a:rPr lang="en-US" dirty="0" err="1"/>
              <a:t>e_and_o</a:t>
            </a:r>
            <a:r>
              <a:rPr lang="en-US" dirty="0"/>
              <a:t>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3F7903-4DF3-8249-B983-8E290091E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27436"/>
            <a:ext cx="12050417" cy="46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4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2833-8A3A-2942-A8D3-604B3169C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path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E8B547D-51F7-3B49-A4BA-E736A8B156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3671473"/>
              </p:ext>
            </p:extLst>
          </p:nvPr>
        </p:nvGraphicFramePr>
        <p:xfrm>
          <a:off x="838200" y="1439333"/>
          <a:ext cx="1097117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457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8C68-36C7-F14C-B116-FC922644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mapping script (GATK requires read groups)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05B7-AB7C-FE4E-BF08-00E329C14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SBATCH settings</a:t>
            </a:r>
          </a:p>
          <a:p>
            <a:pPr lvl="1"/>
            <a:r>
              <a:rPr lang="en-US" dirty="0"/>
              <a:t>#SBATCH --nodes=1</a:t>
            </a:r>
          </a:p>
          <a:p>
            <a:pPr lvl="1"/>
            <a:r>
              <a:rPr lang="en-US" dirty="0"/>
              <a:t>#SBATCH --</a:t>
            </a:r>
            <a:r>
              <a:rPr lang="en-US" dirty="0" err="1"/>
              <a:t>ntasks</a:t>
            </a:r>
            <a:r>
              <a:rPr lang="en-US" dirty="0"/>
              <a:t>=4#  </a:t>
            </a:r>
          </a:p>
          <a:p>
            <a:pPr lvl="1"/>
            <a:r>
              <a:rPr lang="en-US" dirty="0"/>
              <a:t>#SBATCH --time=00:10:00 # Time limit </a:t>
            </a:r>
            <a:r>
              <a:rPr lang="en-US" dirty="0" err="1"/>
              <a:t>hrs:min:sec</a:t>
            </a:r>
            <a:endParaRPr lang="en-US" dirty="0"/>
          </a:p>
          <a:p>
            <a:pPr lvl="1"/>
            <a:r>
              <a:rPr lang="en-US" dirty="0"/>
              <a:t>#SBATCH -p compute</a:t>
            </a:r>
          </a:p>
          <a:p>
            <a:pPr lvl="1"/>
            <a:r>
              <a:rPr lang="en-US" dirty="0"/>
              <a:t>#SBATCH --mem=5gb # Memory limit</a:t>
            </a:r>
          </a:p>
          <a:p>
            <a:r>
              <a:rPr lang="en-US" dirty="0"/>
              <a:t>We will use hisat2 and </a:t>
            </a:r>
            <a:r>
              <a:rPr lang="en-US" dirty="0" err="1"/>
              <a:t>samtools</a:t>
            </a:r>
            <a:r>
              <a:rPr lang="en-US" dirty="0"/>
              <a:t>, make sure they are in your path</a:t>
            </a:r>
          </a:p>
          <a:p>
            <a:r>
              <a:rPr lang="en-US" dirty="0"/>
              <a:t>-x should be /scratch/Workshop/SR2019/8_GATK/ hg38_GATK/HISAT/genome</a:t>
            </a:r>
          </a:p>
          <a:p>
            <a:r>
              <a:rPr lang="en-US" dirty="0"/>
              <a:t>The </a:t>
            </a:r>
            <a:r>
              <a:rPr lang="en-US" dirty="0" err="1"/>
              <a:t>fastq</a:t>
            </a:r>
            <a:r>
              <a:rPr lang="en-US" dirty="0"/>
              <a:t> files are in /scratch/Workshop/SR2019/8_GATK/</a:t>
            </a:r>
            <a:r>
              <a:rPr lang="en-US" dirty="0" err="1"/>
              <a:t>reseq</a:t>
            </a:r>
            <a:r>
              <a:rPr lang="en-US" dirty="0"/>
              <a:t>/</a:t>
            </a:r>
          </a:p>
          <a:p>
            <a:pPr lvl="1"/>
            <a:r>
              <a:rPr lang="en-US" dirty="0"/>
              <a:t>They are paired end!</a:t>
            </a:r>
          </a:p>
          <a:p>
            <a:r>
              <a:rPr lang="en-US" dirty="0"/>
              <a:t>Convert to sorted bam (can you remember how?)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8C68-36C7-F14C-B116-FC922644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script to mark duplicates and sort by </a:t>
            </a:r>
            <a:r>
              <a:rPr lang="en-US" dirty="0" err="1"/>
              <a:t>coorinates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05B7-AB7C-FE4E-BF08-00E329C14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SBATCH settings</a:t>
            </a:r>
          </a:p>
          <a:p>
            <a:pPr lvl="1"/>
            <a:r>
              <a:rPr lang="en-US" dirty="0"/>
              <a:t>#SBATCH --nodes=1</a:t>
            </a:r>
          </a:p>
          <a:p>
            <a:pPr lvl="1"/>
            <a:r>
              <a:rPr lang="en-US" dirty="0"/>
              <a:t>#SBATCH --</a:t>
            </a:r>
            <a:r>
              <a:rPr lang="en-US" dirty="0" err="1"/>
              <a:t>ntasks</a:t>
            </a:r>
            <a:r>
              <a:rPr lang="en-US" dirty="0"/>
              <a:t>=4#  </a:t>
            </a:r>
          </a:p>
          <a:p>
            <a:pPr lvl="1"/>
            <a:r>
              <a:rPr lang="en-US" dirty="0"/>
              <a:t>#SBATCH --time=00:10:00 # Time limit </a:t>
            </a:r>
            <a:r>
              <a:rPr lang="en-US" dirty="0" err="1"/>
              <a:t>hrs:min:sec</a:t>
            </a:r>
            <a:endParaRPr lang="en-US" dirty="0"/>
          </a:p>
          <a:p>
            <a:pPr lvl="1"/>
            <a:r>
              <a:rPr lang="en-US" dirty="0"/>
              <a:t>#SBATCH -p compute</a:t>
            </a:r>
          </a:p>
          <a:p>
            <a:pPr lvl="1"/>
            <a:r>
              <a:rPr lang="en-US" dirty="0"/>
              <a:t>#SBATCH --mem=5gb # Memory limit</a:t>
            </a:r>
          </a:p>
          <a:p>
            <a:r>
              <a:rPr lang="en-US" dirty="0"/>
              <a:t>We will </a:t>
            </a:r>
            <a:r>
              <a:rPr lang="en-US" dirty="0" err="1"/>
              <a:t>samtools</a:t>
            </a:r>
            <a:r>
              <a:rPr lang="en-US" dirty="0"/>
              <a:t>, make sure it is in your path</a:t>
            </a:r>
          </a:p>
          <a:p>
            <a:r>
              <a:rPr lang="en-US" dirty="0" err="1"/>
              <a:t>mkdir</a:t>
            </a:r>
            <a:r>
              <a:rPr lang="en-US" dirty="0"/>
              <a:t> /scratch/Users/&lt;your username&gt;/</a:t>
            </a:r>
            <a:r>
              <a:rPr lang="en-US" dirty="0" err="1"/>
              <a:t>tmp</a:t>
            </a:r>
            <a:r>
              <a:rPr lang="en-US" dirty="0"/>
              <a:t>/ before you start!</a:t>
            </a:r>
          </a:p>
          <a:p>
            <a:r>
              <a:rPr lang="en-US" dirty="0"/>
              <a:t>This uses the </a:t>
            </a:r>
            <a:r>
              <a:rPr lang="en-US" dirty="0" err="1"/>
              <a:t>picard</a:t>
            </a:r>
            <a:r>
              <a:rPr lang="en-US" dirty="0"/>
              <a:t> program  </a:t>
            </a:r>
            <a:r>
              <a:rPr lang="en-US" dirty="0" err="1"/>
              <a:t>SortSam</a:t>
            </a:r>
            <a:r>
              <a:rPr lang="en-US" dirty="0"/>
              <a:t> and </a:t>
            </a:r>
            <a:r>
              <a:rPr lang="en-US" dirty="0" err="1"/>
              <a:t>MarkDups</a:t>
            </a:r>
            <a:r>
              <a:rPr lang="en-US" dirty="0"/>
              <a:t>—bam files are input and output</a:t>
            </a:r>
          </a:p>
          <a:p>
            <a:pPr lvl="1"/>
            <a:r>
              <a:rPr lang="en-US" dirty="0"/>
              <a:t>java -Xmx5G -</a:t>
            </a:r>
            <a:r>
              <a:rPr lang="en-US" dirty="0" err="1"/>
              <a:t>Djava.io.tmpdir</a:t>
            </a:r>
            <a:r>
              <a:rPr lang="en-US" dirty="0"/>
              <a:t>=/scratch/Users/&lt;your username&gt;/</a:t>
            </a:r>
            <a:r>
              <a:rPr lang="en-US" dirty="0" err="1"/>
              <a:t>tmp</a:t>
            </a:r>
            <a:r>
              <a:rPr lang="en-US" dirty="0"/>
              <a:t>/${SLURM_JOBID} -</a:t>
            </a:r>
            <a:r>
              <a:rPr lang="en-US" dirty="0" err="1"/>
              <a:t>XX:ParallelGCThreads</a:t>
            </a:r>
            <a:r>
              <a:rPr lang="en-US" dirty="0"/>
              <a:t>=4 -jar /opt/</a:t>
            </a:r>
            <a:r>
              <a:rPr lang="en-US" dirty="0" err="1"/>
              <a:t>picard</a:t>
            </a:r>
            <a:r>
              <a:rPr lang="en-US" dirty="0"/>
              <a:t>/2.6.0/picard-2.6.0.jar </a:t>
            </a:r>
            <a:r>
              <a:rPr lang="en-US" dirty="0" err="1"/>
              <a:t>SortSam</a:t>
            </a:r>
            <a:r>
              <a:rPr lang="en-US" dirty="0"/>
              <a:t> INPUT=&lt;INFILE&gt; OUTPUT=&lt;OUTFILE&gt; SORT_ORDER=coordinate</a:t>
            </a:r>
          </a:p>
          <a:p>
            <a:pPr lvl="1"/>
            <a:r>
              <a:rPr lang="en-US" dirty="0"/>
              <a:t>java -Xmx5G -</a:t>
            </a:r>
            <a:r>
              <a:rPr lang="en-US" dirty="0" err="1"/>
              <a:t>Djava.io.tmpdir</a:t>
            </a:r>
            <a:r>
              <a:rPr lang="en-US" dirty="0"/>
              <a:t>=/scratch/Users/ &lt;your username&gt;/</a:t>
            </a:r>
            <a:r>
              <a:rPr lang="en-US" dirty="0" err="1"/>
              <a:t>tmp</a:t>
            </a:r>
            <a:r>
              <a:rPr lang="en-US" dirty="0"/>
              <a:t>/${SLURM_JOBID} -</a:t>
            </a:r>
            <a:r>
              <a:rPr lang="en-US" dirty="0" err="1"/>
              <a:t>XX:ParallelGCThreads</a:t>
            </a:r>
            <a:r>
              <a:rPr lang="en-US" dirty="0"/>
              <a:t>=4 -jar /opt/</a:t>
            </a:r>
            <a:r>
              <a:rPr lang="en-US" dirty="0" err="1"/>
              <a:t>picard</a:t>
            </a:r>
            <a:r>
              <a:rPr lang="en-US" dirty="0"/>
              <a:t>/2.6.0/picard-2.6.0.jar </a:t>
            </a:r>
            <a:r>
              <a:rPr lang="en-US" dirty="0" err="1"/>
              <a:t>MarkDuplicates</a:t>
            </a:r>
            <a:r>
              <a:rPr lang="en-US" dirty="0"/>
              <a:t> INPUT=&lt;INFILE&gt; OUTPUT=&lt;OUTFILE&gt; M=&lt;</a:t>
            </a:r>
            <a:r>
              <a:rPr lang="en-US" dirty="0" err="1"/>
              <a:t>MarkdupOUTFILE</a:t>
            </a:r>
            <a:r>
              <a:rPr lang="en-US" dirty="0"/>
              <a:t>&gt;</a:t>
            </a:r>
          </a:p>
          <a:p>
            <a:r>
              <a:rPr lang="en-US" dirty="0"/>
              <a:t>After you mark duplicates you need to index the bam file you made as output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samtools</a:t>
            </a:r>
            <a:r>
              <a:rPr lang="en-US" dirty="0"/>
              <a:t> to index the bam files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0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8C68-36C7-F14C-B116-FC922644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script to realign and base recalibrate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05B7-AB7C-FE4E-BF08-00E329C14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SBATCH settings</a:t>
            </a:r>
          </a:p>
          <a:p>
            <a:pPr lvl="1"/>
            <a:r>
              <a:rPr lang="en-US" dirty="0"/>
              <a:t>#SBATCH --nodes=1</a:t>
            </a:r>
          </a:p>
          <a:p>
            <a:pPr lvl="1"/>
            <a:r>
              <a:rPr lang="en-US" dirty="0"/>
              <a:t>#SBATCH --</a:t>
            </a:r>
            <a:r>
              <a:rPr lang="en-US" dirty="0" err="1"/>
              <a:t>ntasks</a:t>
            </a:r>
            <a:r>
              <a:rPr lang="en-US" dirty="0"/>
              <a:t>=4#  </a:t>
            </a:r>
          </a:p>
          <a:p>
            <a:pPr lvl="1"/>
            <a:r>
              <a:rPr lang="en-US" dirty="0"/>
              <a:t>#SBATCH --time=02:00:00  # Time limit </a:t>
            </a:r>
            <a:r>
              <a:rPr lang="en-US" dirty="0" err="1"/>
              <a:t>hrs:min:sec</a:t>
            </a:r>
            <a:endParaRPr lang="en-US" dirty="0"/>
          </a:p>
          <a:p>
            <a:pPr lvl="1"/>
            <a:r>
              <a:rPr lang="en-US" dirty="0"/>
              <a:t>#SBATCH -p compute</a:t>
            </a:r>
          </a:p>
          <a:p>
            <a:pPr lvl="1"/>
            <a:r>
              <a:rPr lang="en-US" dirty="0"/>
              <a:t>#SBATCH --mem=5gb # Memory limit</a:t>
            </a:r>
          </a:p>
          <a:p>
            <a:r>
              <a:rPr lang="en-US" dirty="0"/>
              <a:t>This uses the GATK programs</a:t>
            </a:r>
          </a:p>
          <a:p>
            <a:pPr lvl="1"/>
            <a:r>
              <a:rPr lang="en-US" dirty="0" err="1"/>
              <a:t>RealignerTargetCreator</a:t>
            </a:r>
            <a:r>
              <a:rPr lang="en-US" dirty="0"/>
              <a:t>  (hint: needs all 4 </a:t>
            </a:r>
            <a:r>
              <a:rPr lang="en-US" dirty="0" err="1"/>
              <a:t>bams</a:t>
            </a:r>
            <a:r>
              <a:rPr lang="en-US" dirty="0"/>
              <a:t> in one command)</a:t>
            </a:r>
          </a:p>
          <a:p>
            <a:pPr lvl="1"/>
            <a:r>
              <a:rPr lang="en-US" dirty="0" err="1"/>
              <a:t>IndelRealigner</a:t>
            </a:r>
            <a:r>
              <a:rPr lang="en-US" dirty="0"/>
              <a:t> (on each bam)</a:t>
            </a:r>
          </a:p>
          <a:p>
            <a:pPr lvl="1"/>
            <a:r>
              <a:rPr lang="en-US" dirty="0" err="1"/>
              <a:t>BaseRecalibrator</a:t>
            </a:r>
            <a:r>
              <a:rPr lang="en-US" dirty="0"/>
              <a:t> (on each bam)</a:t>
            </a:r>
          </a:p>
          <a:p>
            <a:pPr lvl="1"/>
            <a:r>
              <a:rPr lang="en-US" dirty="0" err="1"/>
              <a:t>PrintReads</a:t>
            </a:r>
            <a:r>
              <a:rPr lang="en-US" dirty="0"/>
              <a:t>(on each bam)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4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433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Genome re-seq</vt:lpstr>
      <vt:lpstr>Make a new directory for error and out files</vt:lpstr>
      <vt:lpstr>The path</vt:lpstr>
      <vt:lpstr>Create a mapping script (GATK requires read groups)</vt:lpstr>
      <vt:lpstr>Create a script to mark duplicates and sort by coorinates</vt:lpstr>
      <vt:lpstr>Create a script to realign and base recalibrate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Genome re-seq</dc:title>
  <dc:creator>Microsoft Office User</dc:creator>
  <cp:lastModifiedBy>Microsoft Office User</cp:lastModifiedBy>
  <cp:revision>7</cp:revision>
  <dcterms:created xsi:type="dcterms:W3CDTF">2019-07-16T20:47:43Z</dcterms:created>
  <dcterms:modified xsi:type="dcterms:W3CDTF">2019-07-17T05:32:03Z</dcterms:modified>
</cp:coreProperties>
</file>