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f115ea6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f115ea6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0614388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0614388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c0614388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c0614388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f115ea6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f115ea6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c0614388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c0614388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c0614388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c0614388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f115ea6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cf115ea6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cf115ea6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cf115ea6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c0614388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c0614388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d08c2a3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d08c2a3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f115ea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f115ea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cf115ea6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cf115ea6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0614388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0614388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f115ea6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f115ea6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0614388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0614388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d1c2d35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d1c2d35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0614388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0614388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0614388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0614388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c0614388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c0614388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hyperlink" Target="https://support.illumina.com/bulletins/2016/04/adapter-trimming-why-are-adapter-sequences-trimmed-from-only-the--ends-of-reads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usadellab.org/cms/?page=trimmomatic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4: QC and Trimming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Practice!</a:t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29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Make a subdirectory in your </a:t>
            </a:r>
            <a:r>
              <a:rPr b="1" lang="en"/>
              <a:t>/scratch/Users/your_name</a:t>
            </a:r>
            <a:r>
              <a:rPr lang="en"/>
              <a:t> directory for FastQC output and one for your scripts.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Copy the </a:t>
            </a:r>
            <a:r>
              <a:rPr b="1" lang="en"/>
              <a:t>4_fastqc</a:t>
            </a:r>
            <a:r>
              <a:rPr b="1" lang="en"/>
              <a:t>.sbatch</a:t>
            </a:r>
            <a:r>
              <a:rPr lang="en"/>
              <a:t> script to your new directory (from </a:t>
            </a:r>
            <a:r>
              <a:rPr b="1" lang="en"/>
              <a:t>/scratch/Workshop/SR2019/scripts</a:t>
            </a:r>
            <a:r>
              <a:rPr lang="en"/>
              <a:t>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Edit the SBATCH headers, and the output directory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Run FastQC on the file </a:t>
            </a:r>
            <a:r>
              <a:rPr b="1" lang="en"/>
              <a:t>SRR5855054_chr1.fastq</a:t>
            </a:r>
            <a:r>
              <a:rPr lang="en"/>
              <a:t> located in /</a:t>
            </a:r>
            <a:r>
              <a:rPr b="1" lang="en"/>
              <a:t>scratch/Workshop/SR2019/4_qc/fastq</a:t>
            </a:r>
            <a:r>
              <a:rPr lang="en"/>
              <a:t>. Output the files to your </a:t>
            </a:r>
            <a:r>
              <a:rPr b="1" lang="en"/>
              <a:t>/scratch/Users/your_name/FastQC</a:t>
            </a:r>
            <a:r>
              <a:rPr lang="en"/>
              <a:t> directory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Send the output to your computer to view it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your favorite browser to view FastQC output file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Open the HTML file using Firefox, Chrome, Safari, etc.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 have a library… how do we clean it up?</a:t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rid of…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Low quality reads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Adaptor content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Reads that are too small (these won’t map well)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Library specific (not today, but you may encounter it in your own sequences):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“Flip” the reads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Remove poly-A reads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0" y="445025"/>
            <a:ext cx="8890000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/>
        </p:nvSpPr>
        <p:spPr>
          <a:xfrm>
            <a:off x="311700" y="4729775"/>
            <a:ext cx="84519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https://support.illumina.com/bulletins/2016/04/adapter-trimming-why-are-adapter-sequences-trimmed-from-only-the--ends-of-reads.html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Trimming tools:</a:t>
            </a:r>
            <a:endParaRPr/>
          </a:p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Trimmomatic- Java-based. Quick, easy, </a:t>
            </a:r>
            <a:r>
              <a:rPr b="1" lang="en"/>
              <a:t>handles PE reads. Dated,</a:t>
            </a:r>
            <a:r>
              <a:rPr b="1" lang="en"/>
              <a:t> not a lot of customization options (We’ll use this today, but feel free to find your own!)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BBduk- Rapid, many customization options, handles PE reads, can be parallelized, detailed summary report (our lab’s favorite!)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Cutadapt- Python-based. Easy to use. won’t handle PE reads, no parallel processing, lacking detailed summary report.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TrimGalore, SeqTrim, ngsShoRT, etc…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Each has strengths and weaknesses, compare a couple to find your best fit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Trimmomatic:</a:t>
            </a:r>
            <a:endParaRPr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module load trimmomatic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j</a:t>
            </a:r>
            <a:r>
              <a:rPr b="1" lang="en"/>
              <a:t>ava -jar /opt/trimmomatic/0.36/trimmomatic-0.36.jar SE -threads 8 -phred33 -trimlog /path/to/trimlog.log /path/to/input/fastq /path/to/output/trimmed.fastq \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ILLUMINACLIP:/path/to/adapter/fasta:2:30:10 SLIDINGWINDOW:3:20 LEADING:33 TRAILING:33 MINLEN:36 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bottom section are customizable options for different quality/trimming thresholds you may want to set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66850"/>
            <a:ext cx="8520600" cy="43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ILLUMINACLIP: Cut adapter and other illumina-specific sequences from the read.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Note the format- ILLUMINACLIP:&lt;filepath&gt;:&lt;max mismatches&gt;:&lt;read/adaptor similarity threshold&gt;:&lt;minimum adapter length to trigger trimming&gt;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SLIDINGWINDOW: Performs a sliding window trimming approach. It starts scanning at the 5’ end and clips the read once the average quality within the window falls below a threshold.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LEADING: Cut bases off the start of a read, if below a threshold quality  TRAILING: Cut bases off the end of a read, if below a threshold quality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CROP: Cut the read to a specified length by removing bases from the end HEADCROP: Cut the specified number of bases from the start of the read MINLEN: Drop the read if it is below a specified length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 more: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http://www.usadellab.org/cms/?page=trimmomatic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trim our reads… how do we know if the trimming worked?</a:t>
            </a:r>
            <a:endParaRPr/>
          </a:p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311700" y="1274100"/>
            <a:ext cx="8520600" cy="29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Look at the trimlog (and err/out files)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more /path/to/trimlog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Hard to interpret, right?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2. Run FastQC again, this time on the trimmed file (I usually lump this in with the Trimmomatic script)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module load fastqc</a:t>
            </a:r>
            <a:endParaRPr b="1"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fastqc /path/to/file -o /path/to/outdir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Practice!</a:t>
            </a:r>
            <a:endParaRPr/>
          </a:p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Copy the </a:t>
            </a:r>
            <a:r>
              <a:rPr b="1" lang="en"/>
              <a:t>4_trimmomatic</a:t>
            </a:r>
            <a:r>
              <a:rPr b="1" lang="en"/>
              <a:t>.sbatch</a:t>
            </a:r>
            <a:r>
              <a:rPr lang="en"/>
              <a:t> script to your user directory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Make a new directory: </a:t>
            </a:r>
            <a:r>
              <a:rPr b="1" lang="en"/>
              <a:t>/scratch/Users/your_name/trimmomatic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Change the headers in your script, and the output directory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 the script so that it runs trimmomatic on </a:t>
            </a:r>
            <a:r>
              <a:rPr b="1" lang="en"/>
              <a:t>SRR5855054_chr1.fastq</a:t>
            </a:r>
            <a:r>
              <a:rPr lang="en"/>
              <a:t>. Output the files to your new trimmomatic directory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 that same script, run FastQC on the output file. Run your script on the cluster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 it’s finished, send the output of FastQC to your local computer and view it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Trimmomatic for paired end reads (for homework!):</a:t>
            </a:r>
            <a:endParaRPr/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module load trimmomatic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java -jar /opt/trimmomatic/0.36/trimmomatic-0.36.jar PE -threads 8 -phred33 -trimlog /path/to/trimlog.log /path/to/input/fastq1 /path/to/input/fastq2 /path/to/trimmed/paired.output1.fastq /path/to/trimmed/unpaired.output1.fastq /path/to/trimmed/paired.output2.fastq /path/to/trimmed/unpaired.output2.fastq \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ILLUMINACLIP:/path/to/adapter/fasta:2:30:10 SLIDINGWINDOW:X LEADING:X TRAILING: X CROP:X MINLEN:X 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bottom section is a list of customizable options for different quality/trimming thresholds you may want to set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2297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Itinerary: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1181325"/>
            <a:ext cx="8520600" cy="3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View your “generated” FASTQ Files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Determine the quality of our sequences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Remove poor quality or unaffiliated reads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Confirm that the libraries are of high enough quality for mapping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Next: Mapping our reads...</a:t>
            </a:r>
            <a:endParaRPr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example on terminal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your directory to the one containing your fastq files: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cd /scratch/Workshop/SR2019/4_qc/fastq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a command to look at the fastq file (more, less, head… NOT VIM)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DON’T USE A TEXT EDITOR ON FASTQ FILES! These should always remain untouched, they are your raw data!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more SRR5855054_chr1.fastq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(Note: you don’t HAVE to change your working directory each time! How would you view it without changing your directory?)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Practice!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Locate the FASTQ file </a:t>
            </a:r>
            <a:r>
              <a:rPr b="1" lang="en"/>
              <a:t>SRR5855054_chr1.fastq</a:t>
            </a:r>
            <a:r>
              <a:rPr lang="en"/>
              <a:t> located in </a:t>
            </a:r>
            <a:r>
              <a:rPr b="1" lang="en"/>
              <a:t>/scratch/Workshop/SR2019/4_qc/fastq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View it using one of the commands you learned on Tuesday. Don’t use a text editor!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breakdown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059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one: Read ID (@, followed by descriptor)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Line two: Sequence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Line three: + (and optional descriptor)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Line four: Quality score (Usually Phred-33, but double check with your sequencing facility if unsure)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info is there in a FASTQ file? How do we know if the library is of good quality?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88" y="100750"/>
            <a:ext cx="8141224" cy="44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320175" y="4689050"/>
            <a:ext cx="86346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www.google.com/url?sa=i&amp;source=images&amp;cd=&amp;ved=2ahUKEwjd2uHPqavjAhUZOs0KHceiA58QjRx6BAgBEAQ&amp;url=https%3A%2F%2Fmedium.com%2Fnyc-design%2Fgigo-garbage-in-garbage-out-concept-for-ux-research-7e3f50695b82&amp;psig=AOvVaw0wgsJgdz7E8hBUge3oTag-&amp;ust=1562881542342529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Summarizes info about FASTQ files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 Content (Is the library contaminated?)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Adaptor Content (Did the sequencer read into our adaptors?)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Read Duplication (Is our sample overamplified? </a:t>
            </a:r>
            <a:r>
              <a:rPr b="1" lang="en"/>
              <a:t>Depends on library type…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Sequence Quality/N content (How confident was the sequencer in calling each base?)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Sequence Quality based on flow cell location (Was there a sequencing failure?)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Base Identity at each location (Was there any bias in amplification/ligation?)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FastQC: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 out SBATCH script info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m</a:t>
            </a:r>
            <a:r>
              <a:rPr b="1" lang="en"/>
              <a:t>odule load fastqc </a:t>
            </a:r>
            <a:r>
              <a:rPr lang="en"/>
              <a:t>(makes it so we can execute FastQC from our working directory)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fastqc /path/to/file -o /path/to/outdir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Let’s look at the output!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1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 outputs an html file… how do we view it? Just send it back to your local computer: 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570625"/>
            <a:ext cx="8520600" cy="29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Logout of your instance: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logout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Send the file to your local computer: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r</a:t>
            </a:r>
            <a:r>
              <a:rPr b="1" lang="en"/>
              <a:t>sync -r user@remote.host:/path/to/fastqc/outdir/ /path/to/local/storage/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Open the HTML file with your preferred browser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